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2" r:id="rId8"/>
    <p:sldId id="265" r:id="rId9"/>
    <p:sldId id="260" r:id="rId10"/>
    <p:sldId id="261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016802-6EB7-4727-B74A-8B623F83D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9D9765E-2B52-4560-933F-D3D5B2163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B2B0F0-EBA0-41AF-890F-9A824D7A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1FF4-9F7C-44C7-93AC-D1E513DEEBF4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206D2B-70BF-4D92-BEC8-2B6633F4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A06760-B005-4DAA-A791-D15C62BF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391E-514A-4D39-B968-7CC7D8E16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4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41DBB9-066B-4AD2-B868-1A798C98D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498B77B-98B3-4C17-8643-441BEE216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2D2C28C-1B6A-402B-81B9-14172ED8A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1FF4-9F7C-44C7-93AC-D1E513DEEBF4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6C34AB-CF71-4A97-883B-1237887B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EEE0CC-C44D-49DA-9F59-7AAC1C6E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391E-514A-4D39-B968-7CC7D8E16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745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10CF5B9-5EC5-4C1E-8F6D-DE9CA7F8FC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B98656C-3F3F-4D18-AE1E-9B58BB163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053F90-5454-4EEF-88DA-902EB0945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1FF4-9F7C-44C7-93AC-D1E513DEEBF4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071E9D-4C7C-4CE9-AF36-07B3D2112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0FBC87-6D0E-4A74-B050-697C5A02E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391E-514A-4D39-B968-7CC7D8E16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944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5D3F27-19A8-4229-85CB-0AAC9B9A7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049BCE-B973-4549-BC60-CA24251A2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51B5A1-FFB1-4799-B44D-98138A60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1FF4-9F7C-44C7-93AC-D1E513DEEBF4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71D63F-66C4-4F6C-ACDF-53893C508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DEE7A5-7EA8-49B1-9836-5513BCD2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391E-514A-4D39-B968-7CC7D8E16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233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09ADFC-1DFC-4F42-B793-ED955C05A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5FCDB02-112B-40CA-9B3A-6D8415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2E1EE0-500C-44BC-AE65-807BB8823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1FF4-9F7C-44C7-93AC-D1E513DEEBF4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C51DB7-0B75-4684-9D3A-C62BF25A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2FB94C-CCFC-4268-A869-25759C67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391E-514A-4D39-B968-7CC7D8E16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208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0A3A70-3888-4E83-B1D0-A60E8107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1FAC22-CED0-4003-B95E-FCFC1718F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AE33955-A3BF-47EF-8CCD-8C5811B2E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C4D5EDC-F66E-4314-8AA0-6BEE761B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1FF4-9F7C-44C7-93AC-D1E513DEEBF4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79CFFA5-C3E8-43A0-9634-79C2EE126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34030D9-32E0-4B1F-A217-A9670E48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391E-514A-4D39-B968-7CC7D8E16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450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DB3A86-33CB-4E72-B40D-87611850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5B015E8-0ED8-486B-8492-06408DCED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4E949A4-B563-4716-BF09-738CFF045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C0510BD-9969-4DF6-8E64-2A680C56B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FA862D7-3DE8-4245-88BD-957CAA278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AC20AEE-A94A-4CE3-9B30-03EE004B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1FF4-9F7C-44C7-93AC-D1E513DEEBF4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657F500-34CE-41DE-93DE-5ED84F46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C544ADF-BC55-4820-A440-5232A185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391E-514A-4D39-B968-7CC7D8E16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675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1F44C3-B957-4FB8-971C-4F560108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FBC0991-667B-415A-A9C4-2C579C50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1FF4-9F7C-44C7-93AC-D1E513DEEBF4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2079459-7242-458A-B147-6CD3216C1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33663E2-825B-4E27-B622-03D67092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391E-514A-4D39-B968-7CC7D8E16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59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EC6D945-5F91-4AFD-94CA-D0F560107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1FF4-9F7C-44C7-93AC-D1E513DEEBF4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3F56DBA-75B6-4344-90A1-E9A18E62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864868-9405-424A-BA68-93711BCFA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391E-514A-4D39-B968-7CC7D8E16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00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00770C-CF34-462E-83A1-B131076FF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B28342-6AAA-461A-AF28-321CAC415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57D921D-6D39-4753-A696-F58A148C5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E1C8466-FFA7-4F07-A20D-D8B064F63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1FF4-9F7C-44C7-93AC-D1E513DEEBF4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ACE0119-985D-452B-8033-8FA0D990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44E47A9-5C22-4731-8D5A-4DD58DBFA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391E-514A-4D39-B968-7CC7D8E16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97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DE5DEC-B1E8-48BC-9818-BCF3EF66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AB7B91C-DC6B-410A-80B5-A76083A80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35CCDBD-A761-4354-BFA3-87A3A2E0D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D09755C-96FE-4170-90D5-1BA1E52A4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1FF4-9F7C-44C7-93AC-D1E513DEEBF4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C72EB0-2D0C-4030-BFB2-B7FDD8C1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0627381-0DD3-4D9C-86CC-6D84469F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391E-514A-4D39-B968-7CC7D8E16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22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027DACD-D81C-4A47-BCB4-822013AD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CDF7267-2295-4440-AAE1-599E17623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E873D6-A78A-4533-B75D-923C4B73F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E1FF4-9F7C-44C7-93AC-D1E513DEEBF4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2671D6-4E9E-4DCD-937A-4592A22F3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9CF5B6-EE50-4B66-9E8F-AD5A946F4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E391E-514A-4D39-B968-7CC7D8E16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32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po-rosyjsku.pl/slownictwo/teatr/" TargetMode="External"/><Relationship Id="rId7" Type="http://schemas.openxmlformats.org/officeDocument/2006/relationships/hyperlink" Target="https://www.youtube.com/watch?v=1f0oeV4TAX8" TargetMode="External"/><Relationship Id="rId2" Type="http://schemas.openxmlformats.org/officeDocument/2006/relationships/hyperlink" Target="https://rosyjski.ang.pl/lekcje/teatr/slownictw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ebVOWW4yXSU&amp;feature=emb_rel_pause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s://www.youtube.com/watch?v=YQQMwdoCxog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s://fiszkoteka.pl/slownik/pl/ru/teatr" TargetMode="Externa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BDE2B1-E17D-446D-8612-456CC4C2F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245" y="698157"/>
            <a:ext cx="4693510" cy="896508"/>
          </a:xfrm>
        </p:spPr>
        <p:txBody>
          <a:bodyPr>
            <a:normAutofit fontScale="90000"/>
          </a:bodyPr>
          <a:lstStyle/>
          <a:p>
            <a:r>
              <a:rPr lang="az-Cyrl-AZ" sz="7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те</a:t>
            </a:r>
            <a:r>
              <a:rPr lang="az-Cyrl-AZ" sz="7200" u="sng" dirty="0"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а</a:t>
            </a:r>
            <a:r>
              <a:rPr lang="az-Cyrl-AZ" sz="7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тр</a:t>
            </a:r>
            <a:endParaRPr lang="pl-PL" sz="7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2263B3E-8535-4EDF-8512-9C350DFEF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3708" y="2744573"/>
            <a:ext cx="7352270" cy="4212282"/>
          </a:xfrm>
        </p:spPr>
        <p:txBody>
          <a:bodyPr>
            <a:normAutofit/>
          </a:bodyPr>
          <a:lstStyle/>
          <a:p>
            <a:r>
              <a:rPr lang="pl-PL" dirty="0">
                <a:hlinkClick r:id="rId2"/>
              </a:rPr>
              <a:t>https://rosyjski.ang.pl/lekcje/teatr/slownictwo</a:t>
            </a:r>
            <a:endParaRPr lang="pl-PL" dirty="0"/>
          </a:p>
          <a:p>
            <a:r>
              <a:rPr lang="pl-PL" dirty="0">
                <a:hlinkClick r:id="rId3"/>
              </a:rPr>
              <a:t>http://po-rosyjsku.pl/slownictwo/teatr/</a:t>
            </a:r>
            <a:endParaRPr lang="pl-PL" dirty="0"/>
          </a:p>
          <a:p>
            <a:r>
              <a:rPr lang="pl-PL" dirty="0">
                <a:hlinkClick r:id="rId4"/>
              </a:rPr>
              <a:t>https://fiszkoteka.pl/slownik/pl/ru/teatr</a:t>
            </a:r>
            <a:endParaRPr lang="ru-RU" dirty="0"/>
          </a:p>
          <a:p>
            <a:endParaRPr lang="ru-RU" dirty="0"/>
          </a:p>
          <a:p>
            <a:r>
              <a:rPr lang="pl-PL" dirty="0">
                <a:hlinkClick r:id="rId5"/>
              </a:rPr>
              <a:t>https://www.youtube.com/watch?v=YQQMwdoCxog</a:t>
            </a:r>
            <a:endParaRPr lang="ru-RU" dirty="0"/>
          </a:p>
          <a:p>
            <a:r>
              <a:rPr lang="pl-PL" sz="1400" dirty="0">
                <a:hlinkClick r:id="rId6"/>
              </a:rPr>
              <a:t>https://www.youtube.com/watch?v=ebVOWW4yXSU&amp;feature=emb_rel_pause</a:t>
            </a:r>
            <a:endParaRPr lang="ru-RU" sz="1300" dirty="0"/>
          </a:p>
          <a:p>
            <a:r>
              <a:rPr lang="pl-PL" sz="1200" dirty="0">
                <a:hlinkClick r:id="rId7"/>
              </a:rPr>
              <a:t>https://www.youtube.com/watch?v=1f0oeV4TAX8</a:t>
            </a:r>
            <a:endParaRPr lang="ru-RU" sz="1200" dirty="0"/>
          </a:p>
          <a:p>
            <a:endParaRPr lang="pl-PL" sz="1200" dirty="0"/>
          </a:p>
          <a:p>
            <a:r>
              <a:rPr lang="pl-PL" dirty="0"/>
              <a:t>``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0D38088-2351-46B1-AA7C-71D7CAADCC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" y="1"/>
            <a:ext cx="3919410" cy="2508422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484F895-C593-4CC0-9182-FB4A5CBA7D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42" y="0"/>
            <a:ext cx="4116858" cy="2744572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DAD3BD3-B43E-42DD-A30A-7C958A2887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4302"/>
            <a:ext cx="2331307" cy="3496961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1AEB0BE-0B57-4DC3-983E-A535BA8114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824" y="3499022"/>
            <a:ext cx="2296176" cy="3358977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7488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F46867D-C8FB-4C6E-8898-F7AEC712A238}"/>
              </a:ext>
            </a:extLst>
          </p:cNvPr>
          <p:cNvSpPr txBox="1"/>
          <p:nvPr/>
        </p:nvSpPr>
        <p:spPr>
          <a:xfrm>
            <a:off x="7074243" y="243336"/>
            <a:ext cx="51177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Teatr </a:t>
            </a:r>
            <a:r>
              <a:rPr lang="pl-PL" sz="2400" b="1" dirty="0" err="1"/>
              <a:t>Bolszoj</a:t>
            </a:r>
            <a:r>
              <a:rPr lang="pl-PL" sz="2400" dirty="0"/>
              <a:t> (ros. </a:t>
            </a:r>
            <a:r>
              <a:rPr lang="pl-PL" sz="2400" b="1" i="1" dirty="0" err="1">
                <a:solidFill>
                  <a:srgbClr val="FF0000"/>
                </a:solidFill>
              </a:rPr>
              <a:t>Большой</a:t>
            </a:r>
            <a:r>
              <a:rPr lang="pl-PL" sz="2400" b="1" i="1" dirty="0">
                <a:solidFill>
                  <a:srgbClr val="FF0000"/>
                </a:solidFill>
              </a:rPr>
              <a:t> </a:t>
            </a:r>
            <a:r>
              <a:rPr lang="pl-PL" sz="2400" b="1" i="1" dirty="0" err="1">
                <a:solidFill>
                  <a:srgbClr val="FF0000"/>
                </a:solidFill>
              </a:rPr>
              <a:t>театр</a:t>
            </a:r>
            <a:r>
              <a:rPr lang="pl-PL" sz="2400" dirty="0"/>
              <a:t>, </a:t>
            </a:r>
            <a:r>
              <a:rPr lang="pl-PL" sz="2400" i="1" dirty="0" err="1"/>
              <a:t>Государственный</a:t>
            </a:r>
            <a:r>
              <a:rPr lang="pl-PL" sz="2400" i="1" dirty="0"/>
              <a:t> </a:t>
            </a:r>
            <a:r>
              <a:rPr lang="pl-PL" sz="2400" i="1" dirty="0" err="1"/>
              <a:t>академический</a:t>
            </a:r>
            <a:r>
              <a:rPr lang="pl-PL" sz="2400" i="1" dirty="0"/>
              <a:t> </a:t>
            </a:r>
            <a:r>
              <a:rPr lang="pl-PL" sz="2400" i="1" dirty="0" err="1"/>
              <a:t>театр</a:t>
            </a:r>
            <a:r>
              <a:rPr lang="pl-PL" sz="2400" i="1" dirty="0"/>
              <a:t> </a:t>
            </a:r>
            <a:r>
              <a:rPr lang="pl-PL" sz="2400" i="1" dirty="0" err="1"/>
              <a:t>оперы</a:t>
            </a:r>
            <a:r>
              <a:rPr lang="pl-PL" sz="2400" i="1" dirty="0"/>
              <a:t> и </a:t>
            </a:r>
            <a:r>
              <a:rPr lang="pl-PL" sz="2400" i="1" dirty="0" err="1"/>
              <a:t>балета</a:t>
            </a:r>
            <a:r>
              <a:rPr lang="pl-PL" sz="2400" i="1" dirty="0"/>
              <a:t> </a:t>
            </a:r>
            <a:r>
              <a:rPr lang="pl-PL" sz="2400" i="1" dirty="0" err="1"/>
              <a:t>России</a:t>
            </a:r>
            <a:r>
              <a:rPr lang="pl-PL" sz="2400" dirty="0"/>
              <a:t>) – zabytkowy i historyczny teatr w Moskwie, Rosja, zaprojektowany przez architekta Osipa </a:t>
            </a:r>
            <a:r>
              <a:rPr lang="pl-PL" sz="2400" dirty="0" err="1"/>
              <a:t>Bowe</a:t>
            </a:r>
            <a:r>
              <a:rPr lang="pl-PL" sz="2400" dirty="0"/>
              <a:t>, położony przy Placu Teatralnym w centrum Moskwy, niedaleko Kremla. Wystawia przedstawienia operowe i baletowe. </a:t>
            </a:r>
            <a:r>
              <a:rPr lang="pl-PL" sz="2400" b="1" dirty="0"/>
              <a:t>Balet </a:t>
            </a:r>
            <a:r>
              <a:rPr lang="pl-PL" sz="2400" b="1" dirty="0" err="1"/>
              <a:t>Bolszoj</a:t>
            </a:r>
            <a:r>
              <a:rPr lang="pl-PL" sz="2400" dirty="0"/>
              <a:t> i </a:t>
            </a:r>
            <a:r>
              <a:rPr lang="pl-PL" sz="2400" b="1" dirty="0"/>
              <a:t>Opera </a:t>
            </a:r>
            <a:r>
              <a:rPr lang="pl-PL" sz="2400" b="1" dirty="0" err="1"/>
              <a:t>Bolszoj</a:t>
            </a:r>
            <a:r>
              <a:rPr lang="pl-PL" sz="2400" dirty="0"/>
              <a:t> należą do najstarszych i największych zespołów, odpowiednio, baletowych i operowych na świecie. Teatr patronuje Moskiewskiej Akademii Choreografii, światowemu liderowi szkolnictwa baletowego.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28A36A2-2386-4766-ABF9-242A52E97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7" y="243335"/>
            <a:ext cx="6706151" cy="447076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862F1BC-CF98-4EBE-8138-17F9C65A2B8B}"/>
              </a:ext>
            </a:extLst>
          </p:cNvPr>
          <p:cNvSpPr txBox="1"/>
          <p:nvPr/>
        </p:nvSpPr>
        <p:spPr>
          <a:xfrm>
            <a:off x="1007076" y="5152768"/>
            <a:ext cx="5399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Большой театр</a:t>
            </a:r>
            <a:endParaRPr lang="pl-PL" sz="40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107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70D6227-5197-46CF-A9FF-20726C828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4" y="210065"/>
            <a:ext cx="3162802" cy="2109564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pic>
        <p:nvPicPr>
          <p:cNvPr id="1026" name="Picture 2" descr="Znalezione obrazy dla zapytania: loża w teatrze">
            <a:extLst>
              <a:ext uri="{FF2B5EF4-FFF2-40B4-BE49-F238E27FC236}">
                <a16:creationId xmlns:a16="http://schemas.microsoft.com/office/drawing/2014/main" id="{7BDFB379-FC0E-40CF-9E2B-3B0F67619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575" y="293825"/>
            <a:ext cx="3044241" cy="2025804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33F0002-130F-4281-856F-7BC1ED2AA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925" y="274860"/>
            <a:ext cx="3166900" cy="2109564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EDDBBAE-6C6C-4C91-A590-055404348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4" y="3379571"/>
            <a:ext cx="3245710" cy="2434283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1319DE4-2504-474A-B709-55A339BCAD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33" y="3379571"/>
            <a:ext cx="2895183" cy="2526705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05D650C-F41F-4FC0-BC0B-2ADB46B70C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38" y="3435432"/>
            <a:ext cx="3564848" cy="2378422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B931491-34FD-4953-9D5C-38945373F338}"/>
              </a:ext>
            </a:extLst>
          </p:cNvPr>
          <p:cNvSpPr txBox="1"/>
          <p:nvPr/>
        </p:nvSpPr>
        <p:spPr>
          <a:xfrm>
            <a:off x="463378" y="2570205"/>
            <a:ext cx="2664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зрительный зал</a:t>
            </a:r>
            <a:endParaRPr lang="pl-PL" sz="2800" b="1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38B75C5-DF38-4FC9-8EDF-417325459639}"/>
              </a:ext>
            </a:extLst>
          </p:cNvPr>
          <p:cNvSpPr txBox="1"/>
          <p:nvPr/>
        </p:nvSpPr>
        <p:spPr>
          <a:xfrm>
            <a:off x="5251623" y="2520131"/>
            <a:ext cx="1507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балкон</a:t>
            </a:r>
            <a:endParaRPr lang="pl-PL" sz="2400" b="1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9A0B489-093F-4428-BD5A-B365790120DC}"/>
              </a:ext>
            </a:extLst>
          </p:cNvPr>
          <p:cNvSpPr txBox="1"/>
          <p:nvPr/>
        </p:nvSpPr>
        <p:spPr>
          <a:xfrm>
            <a:off x="9527357" y="2520130"/>
            <a:ext cx="88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ложа</a:t>
            </a:r>
            <a:endParaRPr lang="pl-PL" sz="2400" b="1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5A3F9F58-FE05-40AC-ADF4-FDEEF8606EA7}"/>
              </a:ext>
            </a:extLst>
          </p:cNvPr>
          <p:cNvSpPr txBox="1"/>
          <p:nvPr/>
        </p:nvSpPr>
        <p:spPr>
          <a:xfrm>
            <a:off x="1304804" y="5963163"/>
            <a:ext cx="959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сцена</a:t>
            </a:r>
            <a:endParaRPr lang="pl-PL" sz="2400" b="1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D6849491-18C9-4EAE-B3AE-198ABA98E700}"/>
              </a:ext>
            </a:extLst>
          </p:cNvPr>
          <p:cNvSpPr txBox="1"/>
          <p:nvPr/>
        </p:nvSpPr>
        <p:spPr>
          <a:xfrm>
            <a:off x="5696465" y="5963162"/>
            <a:ext cx="892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касса</a:t>
            </a:r>
            <a:endParaRPr lang="pl-PL" sz="2400" b="1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BA02067A-AAD4-4BD3-ACD4-E249FCFC9E28}"/>
              </a:ext>
            </a:extLst>
          </p:cNvPr>
          <p:cNvSpPr txBox="1"/>
          <p:nvPr/>
        </p:nvSpPr>
        <p:spPr>
          <a:xfrm>
            <a:off x="9682384" y="6036658"/>
            <a:ext cx="971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буфет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8752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229F783-8343-41EB-B7EF-568D7150F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8" y="345989"/>
            <a:ext cx="3558746" cy="222421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237FBF3-6893-46C4-9104-D6532D118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33" y="297248"/>
            <a:ext cx="3482545" cy="2321697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pic>
        <p:nvPicPr>
          <p:cNvPr id="2050" name="Picture 2" descr="Znalezione obrazy dla zapytania: aktorzy w teatrze">
            <a:extLst>
              <a:ext uri="{FF2B5EF4-FFF2-40B4-BE49-F238E27FC236}">
                <a16:creationId xmlns:a16="http://schemas.microsoft.com/office/drawing/2014/main" id="{AA5AA586-8D59-476F-8048-AEC98DACB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51" y="3589637"/>
            <a:ext cx="3648908" cy="2495209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EEE6ADF-0778-4316-9177-C8237CDFC96B}"/>
              </a:ext>
            </a:extLst>
          </p:cNvPr>
          <p:cNvSpPr txBox="1"/>
          <p:nvPr/>
        </p:nvSpPr>
        <p:spPr>
          <a:xfrm>
            <a:off x="1544595" y="2817341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фойе</a:t>
            </a:r>
            <a:endParaRPr lang="pl-PL" sz="2400" b="1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2525399-F153-4C5E-9867-2553C59EABF3}"/>
              </a:ext>
            </a:extLst>
          </p:cNvPr>
          <p:cNvSpPr txBox="1"/>
          <p:nvPr/>
        </p:nvSpPr>
        <p:spPr>
          <a:xfrm>
            <a:off x="5539925" y="2817341"/>
            <a:ext cx="1430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гардероб</a:t>
            </a:r>
            <a:endParaRPr lang="pl-PL" sz="2400" b="1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6B0D163-7652-4C39-A335-036B4E3D0D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961" y="297248"/>
            <a:ext cx="3409436" cy="2272957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2C0C860-FAF1-4C51-9A69-0CDA08E35991}"/>
              </a:ext>
            </a:extLst>
          </p:cNvPr>
          <p:cNvSpPr txBox="1"/>
          <p:nvPr/>
        </p:nvSpPr>
        <p:spPr>
          <a:xfrm>
            <a:off x="8464378" y="2817341"/>
            <a:ext cx="3377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аплодировать артистам</a:t>
            </a:r>
            <a:endParaRPr lang="pl-PL" sz="2400" b="1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CE0E50C-3751-4B1C-A579-DA56B83466D1}"/>
              </a:ext>
            </a:extLst>
          </p:cNvPr>
          <p:cNvSpPr txBox="1"/>
          <p:nvPr/>
        </p:nvSpPr>
        <p:spPr>
          <a:xfrm>
            <a:off x="5790801" y="6244383"/>
            <a:ext cx="1369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актёры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44524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A2221D9-F26B-41DE-835D-92A00C06F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43373" y="-965362"/>
            <a:ext cx="5505764" cy="8502769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6192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2517C94-9434-445B-85F7-46FD58ACF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19101" y="-60411"/>
            <a:ext cx="6312063" cy="6982850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341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3571CB8-9055-4861-AC76-53CB6A7EA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41" y="152847"/>
            <a:ext cx="7314817" cy="6340628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5283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8A22EDC-57E3-495D-B748-0B6FD8AFF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4582" y="-1118326"/>
            <a:ext cx="5590074" cy="9273745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62617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9C89B82-8808-476E-A839-CEB7176191E8}"/>
              </a:ext>
            </a:extLst>
          </p:cNvPr>
          <p:cNvSpPr txBox="1"/>
          <p:nvPr/>
        </p:nvSpPr>
        <p:spPr>
          <a:xfrm>
            <a:off x="1940011" y="951470"/>
            <a:ext cx="8056604" cy="409342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3200" b="1" dirty="0"/>
              <a:t>Przetłumacz na język rosyjski:</a:t>
            </a:r>
          </a:p>
          <a:p>
            <a:endParaRPr lang="pl-PL" sz="3200" b="1" dirty="0"/>
          </a:p>
          <a:p>
            <a:pPr marL="342900" indent="-342900">
              <a:buAutoNum type="arabicPeriod"/>
            </a:pPr>
            <a:r>
              <a:rPr lang="pl-PL" sz="3200" b="1" dirty="0"/>
              <a:t>Wczoraj byliśmy w teatrze.</a:t>
            </a:r>
          </a:p>
          <a:p>
            <a:pPr marL="342900" indent="-342900">
              <a:buAutoNum type="arabicPeriod"/>
            </a:pPr>
            <a:r>
              <a:rPr lang="pl-PL" sz="3200" b="1" dirty="0"/>
              <a:t>Aktorzy grali wspaniale.</a:t>
            </a:r>
          </a:p>
          <a:p>
            <a:pPr marL="342900" indent="-342900">
              <a:buAutoNum type="arabicPeriod"/>
            </a:pPr>
            <a:r>
              <a:rPr lang="pl-PL" sz="3200" b="1" dirty="0"/>
              <a:t>Ten spektakl bardzo nam się spodobał się.</a:t>
            </a:r>
          </a:p>
          <a:p>
            <a:pPr marL="342900" indent="-342900">
              <a:buAutoNum type="arabicPeriod"/>
            </a:pPr>
            <a:r>
              <a:rPr lang="pl-PL" sz="3200" b="1" dirty="0"/>
              <a:t>Jutro idziemy do teatru muzycznego.</a:t>
            </a:r>
          </a:p>
          <a:p>
            <a:pPr marL="342900" indent="-342900">
              <a:buAutoNum type="arabicPeriod"/>
            </a:pPr>
            <a:r>
              <a:rPr lang="pl-PL" sz="3200" b="1" dirty="0"/>
              <a:t>Kto jest reżyserem tego spektaklu?</a:t>
            </a:r>
          </a:p>
          <a:p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235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2793895-EBA2-4AEF-9292-31E35E33A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39" y="258518"/>
            <a:ext cx="10341461" cy="6340964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9187123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213</Words>
  <Application>Microsoft Office PowerPoint</Application>
  <PresentationFormat>Panoramiczny</PresentationFormat>
  <Paragraphs>29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Motyw pakietu Office</vt:lpstr>
      <vt:lpstr>театр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</dc:title>
  <dc:creator>ula.radkowska@gmail.com</dc:creator>
  <cp:lastModifiedBy>ula.radkowska@gmail.com</cp:lastModifiedBy>
  <cp:revision>11</cp:revision>
  <dcterms:created xsi:type="dcterms:W3CDTF">2020-03-17T19:45:42Z</dcterms:created>
  <dcterms:modified xsi:type="dcterms:W3CDTF">2020-03-25T01:03:50Z</dcterms:modified>
</cp:coreProperties>
</file>