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9981E7-7195-4504-981F-2266F198FB64}" type="datetimeFigureOut">
              <a:rPr lang="pl-PL" smtClean="0"/>
              <a:t>03.06.2020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4A2538-F4DF-40AB-B423-23505094D9F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</a:t>
            </a:r>
            <a:r>
              <a:rPr lang="pl-PL" dirty="0" smtClean="0"/>
              <a:t>ormalizacja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Typy i podział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05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NORM POWSZECHNYCH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b="1" dirty="0"/>
              <a:t>   1.</a:t>
            </a:r>
            <a:r>
              <a:rPr lang="pl-PL" dirty="0"/>
              <a:t> </a:t>
            </a:r>
            <a:r>
              <a:rPr lang="pl-PL" b="1" dirty="0"/>
              <a:t>NORMA PODSTAWOWA – </a:t>
            </a:r>
            <a:r>
              <a:rPr lang="pl-PL" dirty="0"/>
              <a:t>dotyczy ogólnych postanowień (zagadnień) w jednej określonej dziedzinie, ustalają poprawne słownictwo techniczne oraz tworzą jednolity system wzajemnego porozumiewania się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7671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/>
              <a:t> </a:t>
            </a:r>
            <a:r>
              <a:rPr lang="pl-PL" b="1" dirty="0"/>
              <a:t>  2. NORMA TERMINOLOGICZNA –</a:t>
            </a:r>
            <a:r>
              <a:rPr lang="pl-PL" dirty="0"/>
              <a:t> zawiera klasyfikację materiałów, przedmiotów, pojęć lub czynności, terminy i ich definicje, objaśnienia i przykłady</a:t>
            </a:r>
          </a:p>
        </p:txBody>
      </p:sp>
    </p:spTree>
    <p:extLst>
      <p:ext uri="{BB962C8B-B14F-4D97-AF65-F5344CB8AC3E}">
        <p14:creationId xmlns:p14="http://schemas.microsoft.com/office/powerpoint/2010/main" val="129993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3. NORMA PROCESU – </a:t>
            </a:r>
            <a:r>
              <a:rPr lang="pl-PL" dirty="0"/>
              <a:t>określa wymagania, które powinny być spełnione w celu zapewnienia  funkcjonalności procesu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4. NORMA BADAŃ –</a:t>
            </a:r>
            <a:r>
              <a:rPr lang="pl-PL" dirty="0"/>
              <a:t> ustala jednolite metody  badań laboratoryjnych  i pobierania próbek</a:t>
            </a:r>
          </a:p>
        </p:txBody>
      </p:sp>
    </p:spTree>
    <p:extLst>
      <p:ext uri="{BB962C8B-B14F-4D97-AF65-F5344CB8AC3E}">
        <p14:creationId xmlns:p14="http://schemas.microsoft.com/office/powerpoint/2010/main" val="231582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dirty="0"/>
              <a:t> </a:t>
            </a:r>
            <a:r>
              <a:rPr lang="pl-PL" b="1" dirty="0"/>
              <a:t>5. NORMA WYROBU – </a:t>
            </a:r>
            <a:r>
              <a:rPr lang="pl-PL" dirty="0"/>
              <a:t>dotyczy wymagań , które powinien spełniać wyrób w celu zapewnienia jego funkcjonalności. Precyzują one wymagania jakościowe uwzględniając rodzaj opakowania, warunki magazynowania, transportu.</a:t>
            </a:r>
          </a:p>
        </p:txBody>
      </p:sp>
    </p:spTree>
    <p:extLst>
      <p:ext uri="{BB962C8B-B14F-4D97-AF65-F5344CB8AC3E}">
        <p14:creationId xmlns:p14="http://schemas.microsoft.com/office/powerpoint/2010/main" val="369255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Podział norm  ze względu na zasięg stosowania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dirty="0"/>
              <a:t>  </a:t>
            </a:r>
            <a:r>
              <a:rPr lang="pl-PL" b="1" dirty="0"/>
              <a:t> ZN – Z</a:t>
            </a:r>
            <a:r>
              <a:rPr lang="pl-PL" dirty="0"/>
              <a:t>akładowa Norma 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PN – </a:t>
            </a:r>
            <a:r>
              <a:rPr lang="pl-PL" dirty="0"/>
              <a:t>Polska Norma (krajowa)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EN –</a:t>
            </a:r>
            <a:r>
              <a:rPr lang="pl-PL" dirty="0"/>
              <a:t> Europejska Norma (regionalna)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ISO – </a:t>
            </a:r>
            <a:r>
              <a:rPr lang="pl-PL" dirty="0"/>
              <a:t>Międzynarodowa Organizacja Normalizacyjna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 </a:t>
            </a:r>
            <a:r>
              <a:rPr lang="pl-PL" b="1" dirty="0"/>
              <a:t>PN – EN –</a:t>
            </a:r>
            <a:r>
              <a:rPr lang="pl-PL" dirty="0"/>
              <a:t> Polska Norma  ujednolicona z normami europejskim</a:t>
            </a:r>
          </a:p>
          <a:p>
            <a:pPr>
              <a:lnSpc>
                <a:spcPct val="150000"/>
              </a:lnSpc>
              <a:buNone/>
            </a:pPr>
            <a:r>
              <a:rPr lang="pl-PL" dirty="0"/>
              <a:t>   </a:t>
            </a:r>
            <a:r>
              <a:rPr lang="pl-PL" b="1" dirty="0"/>
              <a:t>PN – ISO- </a:t>
            </a:r>
            <a:r>
              <a:rPr lang="pl-PL" dirty="0"/>
              <a:t>Polska Norma ujednolicona  z normami światowymi</a:t>
            </a:r>
          </a:p>
        </p:txBody>
      </p:sp>
    </p:spTree>
    <p:extLst>
      <p:ext uri="{BB962C8B-B14F-4D97-AF65-F5344CB8AC3E}">
        <p14:creationId xmlns:p14="http://schemas.microsoft.com/office/powerpoint/2010/main" val="11349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400" dirty="0" smtClean="0"/>
              <a:t>Stosowanie Polskich Norm jest dobrowolne . </a:t>
            </a:r>
          </a:p>
          <a:p>
            <a:r>
              <a:rPr lang="pl-PL" sz="3400" dirty="0" smtClean="0"/>
              <a:t>Polska Norma wprowadzająca Normę Europejską ma oznaczenie PN-EN</a:t>
            </a:r>
          </a:p>
          <a:p>
            <a:pPr marL="0" indent="0">
              <a:buNone/>
            </a:pPr>
            <a:r>
              <a:rPr lang="pl-PL" sz="3400" dirty="0" smtClean="0"/>
              <a:t>W gastronomii  mamy do czynienia z normami zakładowymi. </a:t>
            </a:r>
            <a:r>
              <a:rPr lang="pl-PL" sz="3400" dirty="0"/>
              <a:t>S</a:t>
            </a:r>
            <a:r>
              <a:rPr lang="pl-PL" sz="3400" dirty="0" smtClean="0"/>
              <a:t>ą nimi receptury gastronomiczne. Opracowywane są dla potrzeb konkretnego zakładu gastronomicznego</a:t>
            </a:r>
            <a:r>
              <a:rPr lang="pl-PL" sz="3400" dirty="0" smtClean="0"/>
              <a:t>. Receptura to podstawowa norma .</a:t>
            </a:r>
            <a:endParaRPr lang="pl-PL" sz="3400" dirty="0" smtClean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Receptura zawiera:</a:t>
            </a:r>
          </a:p>
          <a:p>
            <a:pPr marL="0" indent="0">
              <a:buNone/>
            </a:pPr>
            <a:r>
              <a:rPr lang="pl-PL" sz="3400" dirty="0" smtClean="0"/>
              <a:t> - nazwę </a:t>
            </a:r>
            <a:r>
              <a:rPr lang="pl-PL" sz="3400" dirty="0"/>
              <a:t>potrawy</a:t>
            </a:r>
          </a:p>
          <a:p>
            <a:pPr marL="0" indent="0">
              <a:buNone/>
            </a:pPr>
            <a:r>
              <a:rPr lang="pl-PL" sz="3400" dirty="0"/>
              <a:t> </a:t>
            </a:r>
            <a:r>
              <a:rPr lang="pl-PL" sz="3400" dirty="0" smtClean="0"/>
              <a:t>- normatyw </a:t>
            </a:r>
            <a:r>
              <a:rPr lang="pl-PL" sz="3400" dirty="0"/>
              <a:t>surowcowy</a:t>
            </a:r>
          </a:p>
          <a:p>
            <a:pPr marL="0" indent="0">
              <a:buNone/>
            </a:pPr>
            <a:r>
              <a:rPr lang="pl-PL" sz="3400" dirty="0" smtClean="0"/>
              <a:t> - sposób </a:t>
            </a:r>
            <a:r>
              <a:rPr lang="pl-PL" sz="3400" dirty="0"/>
              <a:t>wykonania</a:t>
            </a:r>
          </a:p>
          <a:p>
            <a:pPr marL="0" indent="0">
              <a:buNone/>
            </a:pPr>
            <a:r>
              <a:rPr lang="pl-PL" sz="3400" dirty="0" smtClean="0"/>
              <a:t> - wydajność</a:t>
            </a:r>
            <a:endParaRPr lang="pl-PL" sz="3400" dirty="0"/>
          </a:p>
          <a:p>
            <a:pPr marL="0" indent="0">
              <a:buNone/>
            </a:pPr>
            <a:r>
              <a:rPr lang="pl-PL" sz="3400" dirty="0" smtClean="0"/>
              <a:t> - masę </a:t>
            </a:r>
            <a:r>
              <a:rPr lang="pl-PL" sz="3400" dirty="0"/>
              <a:t>porcji</a:t>
            </a:r>
          </a:p>
          <a:p>
            <a:pPr marL="0" indent="0">
              <a:buNone/>
            </a:pPr>
            <a:r>
              <a:rPr lang="pl-PL" sz="3400" dirty="0" smtClean="0"/>
              <a:t> - zwroty </a:t>
            </a:r>
            <a:r>
              <a:rPr lang="pl-PL" sz="3400" dirty="0"/>
              <a:t>poprodukcyjne</a:t>
            </a:r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6147207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</TotalTime>
  <Words>246</Words>
  <Application>Microsoft Office PowerPoint</Application>
  <PresentationFormat>Pokaz na ekranie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Strzecha</vt:lpstr>
      <vt:lpstr>Normalizacja</vt:lpstr>
      <vt:lpstr>TYPY NORM POWSZECHNYCH</vt:lpstr>
      <vt:lpstr>Prezentacja programu PowerPoint</vt:lpstr>
      <vt:lpstr>Prezentacja programu PowerPoint</vt:lpstr>
      <vt:lpstr>Prezentacja programu PowerPoint</vt:lpstr>
      <vt:lpstr>Podział norm  ze względu na zasięg stosowania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norm i ich podział</dc:title>
  <dc:creator>Użytkownik systemu Windows</dc:creator>
  <cp:lastModifiedBy>Użytkownik systemu Windows</cp:lastModifiedBy>
  <cp:revision>6</cp:revision>
  <dcterms:created xsi:type="dcterms:W3CDTF">2020-06-03T16:41:08Z</dcterms:created>
  <dcterms:modified xsi:type="dcterms:W3CDTF">2020-06-03T17:05:52Z</dcterms:modified>
</cp:coreProperties>
</file>