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11/16/2014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11/16/2014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11/16/2014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11/16/2014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11/16/2014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PŁYTY GRZEJNE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87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PŁYTY DO SMAŻENIA BEZTŁUSZCZOWEGO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</a:t>
            </a:r>
            <a:r>
              <a:rPr lang="pl-PL" dirty="0" smtClean="0"/>
              <a:t>ożen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opiekacz - ruszt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78" y="2011680"/>
            <a:ext cx="3754996" cy="292256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420" y="3039414"/>
            <a:ext cx="3418346" cy="297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50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PŁYTY DO SMAŻENIA BEZTŁUSZCZOWEGO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łyta </a:t>
            </a:r>
            <a:r>
              <a:rPr lang="pl-PL" dirty="0" err="1" smtClean="0"/>
              <a:t>griddle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opiekacz </a:t>
            </a:r>
            <a:r>
              <a:rPr lang="pl-PL" dirty="0" err="1" smtClean="0"/>
              <a:t>griddle</a:t>
            </a:r>
            <a:r>
              <a:rPr lang="pl-PL" dirty="0" smtClean="0"/>
              <a:t> grill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082" y="2011680"/>
            <a:ext cx="3329658" cy="326865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108" y="2807594"/>
            <a:ext cx="3726891" cy="297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1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PŁYTY DO SMAŻENIA BEZTŁUSZCZOWEGO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7224" y="2074538"/>
            <a:ext cx="10753725" cy="3766185"/>
          </a:xfrm>
        </p:spPr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alamandra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opiekacz do kiełbasek poziomy i pionowy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541" y="2421831"/>
            <a:ext cx="2143125" cy="214312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76" y="2743200"/>
            <a:ext cx="2537138" cy="265304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598" y="2421831"/>
            <a:ext cx="2275269" cy="248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16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PŁYTY DO SMAŻENIA BEZTŁUSZCZOWEGO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Zalety stosowania: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 </a:t>
            </a:r>
            <a:r>
              <a:rPr lang="pl-PL" dirty="0" smtClean="0"/>
              <a:t>nie odkształcają się podczas nagrzewania, gdyż są wykonane z grubej części metalu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 </a:t>
            </a:r>
            <a:r>
              <a:rPr lang="pl-PL" dirty="0" smtClean="0"/>
              <a:t>potrawy nie przywierają do płyty, ponieważ jej powierzchnia jest pokryta powłoką chromową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nagrzewają się do temperatury 300°C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p</a:t>
            </a:r>
            <a:r>
              <a:rPr lang="pl-PL" dirty="0" smtClean="0"/>
              <a:t>łyta grzejna jest idealnie gładka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5661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ZASADY EKSPLOATACJI PŁYT</a:t>
            </a:r>
            <a:br>
              <a:rPr lang="pl-PL" dirty="0" smtClean="0"/>
            </a:br>
            <a:r>
              <a:rPr lang="pl-PL" dirty="0" smtClean="0"/>
              <a:t> DO SMAŻENIA BEZTŁUSZCZOWEGO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656" y="2575775"/>
            <a:ext cx="10753725" cy="387654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Stosować zalecenia zawarte w instrukcji obsługi urządzeń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Przed smażeniem płytę grzewczą można posmarować niewielką ilością tłuszczu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Wybrać temperaturę obróbki przy użyciu pokrętła termoregulatora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Kontrolować proces obróbki termicznej, nie dopuszczać do przypalenia produktu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Po zakończeniu odłączyć urządzenie od instalacji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Okresowo wylewać wystudzony tłuszcz wytopiony podczas smażenia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Bardzo dokładnie myć wystudzoną  płytę urządzenia wodą o odpowiedniej temperaturze z dodatkiem detergentu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Instalacją, montażem i naprawą urządzeń powinni się zajmować pracownicy firm serwisowych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503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PŁYTA GRZEJNA CERAMICZNA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 Wykonana jest z materiału ceramicznego – żaroodpornego szkła o grubości 4 mm.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 Ma całkowicie gładką i płaską powierzchnię, która bardzo dobrze przewodzi ciepło.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 Na płycie zaznaczone są pola grzejne, a pozostałe części płyty podczas grzania pozostają chłodne.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 Pole grzejne może mieć różny kształt i różną wielkość.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 Spirale, które emitują ciepło znajdują się bezpośrednio pod zaznaczonymi polami grzejnymi.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474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PŁYTA GRZEJNA CERAMICZNA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820" y="2512856"/>
            <a:ext cx="3670479" cy="2986423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391" y="2512856"/>
            <a:ext cx="3039413" cy="260005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2" y="2770030"/>
            <a:ext cx="4031087" cy="27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8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PŁYTA GRZEJNA CERAMICZNA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l-PL" dirty="0" smtClean="0"/>
              <a:t> może posiadać most grzejny, który ma dwie strefy grzejne połączone ze sobą w jedną dużą powierzchnię - ten rodzaj rozwiązania znajduje zastosowanie przy przygotowywaniu potraw w dużych naczyniach, brytfannach</a:t>
            </a:r>
            <a:endParaRPr lang="pl-PL" dirty="0"/>
          </a:p>
        </p:txBody>
      </p:sp>
      <p:pic>
        <p:nvPicPr>
          <p:cNvPr id="4" name="Obraz 3" descr="C:\Users\Kierownik\Desktop\images (3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290" y="3116688"/>
            <a:ext cx="5022761" cy="3284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574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PŁYTA GRZEJNA CERAMICZNA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 może posiadać funkcję superszybkiego gotowania HILIGHT – wówczas szybciej się nagrzewają</a:t>
            </a:r>
            <a:endParaRPr lang="pl-PL" dirty="0"/>
          </a:p>
        </p:txBody>
      </p:sp>
      <p:pic>
        <p:nvPicPr>
          <p:cNvPr id="4" name="Obraz 3" descr="C:\Users\Kierownik\Desktop\images (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113" y="2640169"/>
            <a:ext cx="3702855" cy="2627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295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PŁYTA GRZEJNA CERAMICZNA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l-PL" dirty="0" smtClean="0"/>
              <a:t> w polach grzejnych zaznaczonych literą P można natychmiast doprowadzić dany produkt do wrzenia, a następnie wrócić do nastawionej temperatury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/>
              <a:t> </a:t>
            </a:r>
            <a:r>
              <a:rPr lang="pl-PL" dirty="0" smtClean="0"/>
              <a:t>może posiadać funkcję AUTOFOKUS – powierzchnia pola grzejnego dostosowuje się do powierzchni dna garnka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083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PŁYTA </a:t>
            </a:r>
            <a:r>
              <a:rPr lang="pl-PL" dirty="0" smtClean="0"/>
              <a:t>GRZEJNA INDUKCYJNA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 kształtem i wyglądem są podobne do płyt ceramicznych, ale działają na zasadzie indukcji magnetycznej.</a:t>
            </a:r>
          </a:p>
          <a:p>
            <a:pPr marL="0" indent="0">
              <a:buNone/>
            </a:pPr>
            <a:r>
              <a:rPr lang="pl-PL" b="1" dirty="0" smtClean="0"/>
              <a:t>Zalety płyt indukcyjnych w stosunku do płyt elektrycznych i ceramicznych: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m</a:t>
            </a:r>
            <a:r>
              <a:rPr lang="pl-PL" dirty="0" smtClean="0"/>
              <a:t>niejsze zużycie energii elektrycznej o 25%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k</a:t>
            </a:r>
            <a:r>
              <a:rPr lang="pl-PL" dirty="0" smtClean="0"/>
              <a:t>rótszy czas gotowania do 30%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a</a:t>
            </a:r>
            <a:r>
              <a:rPr lang="pl-PL" dirty="0" smtClean="0"/>
              <a:t>utomatyczne „rozpoznanie” wielkości garnka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s</a:t>
            </a:r>
            <a:r>
              <a:rPr lang="pl-PL" dirty="0" smtClean="0"/>
              <a:t>amoczynne wyłączenie w momencie zasłonięcia otworów wentylacyjnych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681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PŁYTA GRZEJNA INDUKCYJNA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Wady płyt indukcyjnych: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/>
              <a:t> </a:t>
            </a:r>
            <a:r>
              <a:rPr lang="pl-PL" dirty="0" smtClean="0"/>
              <a:t>nie można ich używać jako powierzchni odstawczej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/>
              <a:t>n</a:t>
            </a:r>
            <a:r>
              <a:rPr lang="pl-PL" dirty="0" smtClean="0"/>
              <a:t>aczynia do przygotowywania potraw muszą być ze specjalnego stopu stali o właściwościach ferromagnetycznych (wykazujących namagnesowanie)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/>
              <a:t>n</a:t>
            </a:r>
            <a:r>
              <a:rPr lang="pl-PL" dirty="0" smtClean="0"/>
              <a:t>ie powinny pracować przy nich osoby z rozrusznikiem serca, gdyż pole magnetyczne wytwarzane podczas pracy takiej płyty może zakłócać pracę rozrusznika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355" y="4365938"/>
            <a:ext cx="3918665" cy="235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31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PŁYTY DO SMAŻENIA BEZTŁUSZCZOWEGO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 smtClean="0"/>
              <a:t>Są  urządzeniami z podgrzewaniem elektrycznym, gazowym lub promieniami podczerwonymi</a:t>
            </a:r>
          </a:p>
          <a:p>
            <a:pPr marL="0" indent="0">
              <a:buNone/>
            </a:pPr>
            <a:r>
              <a:rPr lang="pl-PL" b="1" dirty="0" smtClean="0"/>
              <a:t>Rodzaje aparatury grzejnej do smażenia beztłuszczowego: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r</a:t>
            </a:r>
            <a:r>
              <a:rPr lang="pl-PL" dirty="0" smtClean="0"/>
              <a:t>ożny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o</a:t>
            </a:r>
            <a:r>
              <a:rPr lang="pl-PL" dirty="0" smtClean="0"/>
              <a:t>piekacze – ruszty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p</a:t>
            </a:r>
            <a:r>
              <a:rPr lang="pl-PL" dirty="0" smtClean="0"/>
              <a:t>łyty do smażenia (</a:t>
            </a:r>
            <a:r>
              <a:rPr lang="pl-PL" dirty="0" err="1" smtClean="0"/>
              <a:t>griddle</a:t>
            </a:r>
            <a:r>
              <a:rPr lang="pl-PL" dirty="0" smtClean="0"/>
              <a:t> grille)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s</a:t>
            </a:r>
            <a:r>
              <a:rPr lang="pl-PL" dirty="0" smtClean="0"/>
              <a:t>alamandry (małe ruszty ogrzewane promieniami podczerwonymi)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5718020"/>
      </p:ext>
    </p:extLst>
  </p:cSld>
  <p:clrMapOvr>
    <a:masterClrMapping/>
  </p:clrMapOvr>
</p:sld>
</file>

<file path=ppt/theme/theme1.xml><?xml version="1.0" encoding="utf-8"?>
<a:theme xmlns:a="http://schemas.openxmlformats.org/drawingml/2006/main" name="Wielkomiejski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TC103457491[[fn=Wielkomiejski]]</Template>
  <TotalTime>135</TotalTime>
  <Words>465</Words>
  <Application>Microsoft Office PowerPoint</Application>
  <PresentationFormat>Panoramiczny</PresentationFormat>
  <Paragraphs>75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 Light</vt:lpstr>
      <vt:lpstr>Wingdings</vt:lpstr>
      <vt:lpstr>Wielkomiejski</vt:lpstr>
      <vt:lpstr>PŁYTY GRZEJNE</vt:lpstr>
      <vt:lpstr>PŁYTA GRZEJNA CERAMICZNA</vt:lpstr>
      <vt:lpstr>PŁYTA GRZEJNA CERAMICZNA</vt:lpstr>
      <vt:lpstr>PŁYTA GRZEJNA CERAMICZNA</vt:lpstr>
      <vt:lpstr>PŁYTA GRZEJNA CERAMICZNA</vt:lpstr>
      <vt:lpstr>PŁYTA GRZEJNA CERAMICZNA</vt:lpstr>
      <vt:lpstr>PŁYTA GRZEJNA INDUKCYJNA</vt:lpstr>
      <vt:lpstr>PŁYTA GRZEJNA INDUKCYJNA</vt:lpstr>
      <vt:lpstr>PŁYTY DO SMAŻENIA BEZTŁUSZCZOWEGO</vt:lpstr>
      <vt:lpstr>PŁYTY DO SMAŻENIA BEZTŁUSZCZOWEGO</vt:lpstr>
      <vt:lpstr>PŁYTY DO SMAŻENIA BEZTŁUSZCZOWEGO</vt:lpstr>
      <vt:lpstr>PŁYTY DO SMAŻENIA BEZTŁUSZCZOWEGO</vt:lpstr>
      <vt:lpstr>PŁYTY DO SMAŻENIA BEZTŁUSZCZOWEGO</vt:lpstr>
      <vt:lpstr>ZASADY EKSPLOATACJI PŁYT  DO SMAŻENIA BEZTŁUSZCZOWEGO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PŁYTY GRZEJNE</dc:title>
  <dc:creator>Kierownik</dc:creator>
  <cp:lastModifiedBy>Kierownik</cp:lastModifiedBy>
  <cp:revision>10</cp:revision>
  <dcterms:created xsi:type="dcterms:W3CDTF">2014-10-19T13:49:16Z</dcterms:created>
  <dcterms:modified xsi:type="dcterms:W3CDTF">2014-11-16T17:27:38Z</dcterms:modified>
</cp:coreProperties>
</file>