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6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4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BE115-2E67-4D4C-B4D6-64798CF7F9CA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1F655-91BA-4466-A171-D2BE00B01D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1F655-91BA-4466-A171-D2BE00B01D0F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FA0A25-DAA9-4EFD-B740-070AC2D2FC6E}" type="datetimeFigureOut">
              <a:rPr lang="pl-PL" smtClean="0"/>
              <a:pPr/>
              <a:t>2013-01-22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D90CC-9B0F-4461-B9B7-D72D80E848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4040188" cy="639762"/>
          </a:xfrm>
        </p:spPr>
        <p:txBody>
          <a:bodyPr/>
          <a:lstStyle/>
          <a:p>
            <a:r>
              <a:rPr lang="pl-PL" dirty="0" smtClean="0"/>
              <a:t>WZROST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ROZWÓJ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ZWIĘKSZANIE ROZMIARU I MASY ORGANIZMU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ROZPOCZYNA SIĘ Z CHWILĄ POWSTANIA ZYGOTY PO ZAPŁODNIENIU I TRWA DO ŚMIERCI</a:t>
            </a:r>
          </a:p>
          <a:p>
            <a:r>
              <a:rPr lang="pl-PL" dirty="0" smtClean="0"/>
              <a:t>WZRASTANIE, RÓŻNICOWANIE ORGANÓW, PODJĘCIE PRZEZ NIE FUNKCJI ŻYCIOWYCH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zbóż-dojrzałość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WOSKOWA</a:t>
            </a:r>
          </a:p>
          <a:p>
            <a:r>
              <a:rPr lang="pl-PL" dirty="0" smtClean="0"/>
              <a:t>Ziarniaka nie można rozgnieść w palcach</a:t>
            </a:r>
          </a:p>
          <a:p>
            <a:r>
              <a:rPr lang="pl-PL" dirty="0" smtClean="0"/>
              <a:t>Można przełamać paznokciem</a:t>
            </a:r>
          </a:p>
          <a:p>
            <a:r>
              <a:rPr lang="pl-PL" dirty="0" smtClean="0"/>
              <a:t>Źdźbło i liście zasychają</a:t>
            </a:r>
          </a:p>
          <a:p>
            <a:endParaRPr lang="pl-PL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zbóż-dojrzałość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PEŁNA</a:t>
            </a:r>
          </a:p>
          <a:p>
            <a:r>
              <a:rPr lang="pl-PL" b="1" dirty="0" smtClean="0"/>
              <a:t>1.rosliny żółte</a:t>
            </a:r>
          </a:p>
          <a:p>
            <a:r>
              <a:rPr lang="pl-PL" b="1" dirty="0" smtClean="0"/>
              <a:t>2.ziarniak mniej niż 20 % wody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zbóż-kiełkowanie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Min temp 2-3  stopnie C</a:t>
            </a:r>
          </a:p>
          <a:p>
            <a:r>
              <a:rPr lang="pl-PL" dirty="0" smtClean="0"/>
              <a:t>Od kilku do kilkunastu dni</a:t>
            </a:r>
          </a:p>
          <a:p>
            <a:r>
              <a:rPr lang="pl-PL" dirty="0" err="1" smtClean="0"/>
              <a:t>Mikrostadia</a:t>
            </a:r>
            <a:r>
              <a:rPr lang="pl-PL" dirty="0" smtClean="0"/>
              <a:t>:    </a:t>
            </a:r>
            <a:r>
              <a:rPr lang="pl-PL" sz="1600" b="1" dirty="0" smtClean="0"/>
              <a:t>-suchy ziarniak</a:t>
            </a:r>
          </a:p>
          <a:p>
            <a:pPr lvl="8">
              <a:buNone/>
            </a:pPr>
            <a:r>
              <a:rPr lang="pl-PL" sz="1600" b="1" cap="none" dirty="0" smtClean="0"/>
              <a:t>		-pobieranie wody</a:t>
            </a:r>
          </a:p>
          <a:p>
            <a:pPr lvl="8">
              <a:buNone/>
            </a:pPr>
            <a:r>
              <a:rPr lang="pl-PL" sz="1600" b="1" cap="none" dirty="0" smtClean="0"/>
              <a:t>		ziarniak napęczniały</a:t>
            </a:r>
          </a:p>
          <a:p>
            <a:pPr lvl="8">
              <a:buNone/>
            </a:pPr>
            <a:r>
              <a:rPr lang="pl-PL" sz="1600" b="1" cap="none" dirty="0" smtClean="0"/>
              <a:t>-widoczny korzonek zarodkowy</a:t>
            </a:r>
          </a:p>
          <a:p>
            <a:pPr lvl="8">
              <a:buNone/>
            </a:pPr>
            <a:r>
              <a:rPr lang="pl-PL" sz="1600" b="1" cap="none" dirty="0" smtClean="0"/>
              <a:t>-widoczny kiełek okryty pochewką</a:t>
            </a:r>
          </a:p>
          <a:p>
            <a:pPr lvl="8">
              <a:buNone/>
            </a:pPr>
            <a:r>
              <a:rPr lang="pl-PL" sz="1600" b="1" cap="none" dirty="0" smtClean="0"/>
              <a:t>-przebicie przez liść pochewk</a:t>
            </a:r>
            <a:r>
              <a:rPr lang="pl-PL" dirty="0" smtClean="0"/>
              <a:t>i 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858035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zbóż-wschody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Rozpoczyna się gdy następuje przebicie pochewki przez liść i kiełek wyrasta nad powierzchnię gleby</a:t>
            </a:r>
          </a:p>
          <a:p>
            <a:r>
              <a:rPr lang="pl-PL" sz="3600" dirty="0" smtClean="0"/>
              <a:t>Kończy się gdy rośliny wytworzą 3-4 liście</a:t>
            </a:r>
            <a:endParaRPr lang="pl-PL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zbóż-krzewienie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Dwa tygodnie po wschodach</a:t>
            </a:r>
          </a:p>
          <a:p>
            <a:r>
              <a:rPr lang="pl-PL" dirty="0" smtClean="0"/>
              <a:t>Wyrastanie kilku pędów z węzłów krzewienia</a:t>
            </a:r>
          </a:p>
          <a:p>
            <a:r>
              <a:rPr lang="pl-PL" dirty="0" smtClean="0"/>
              <a:t>Tworzy się wiązkowy system korzeniowy</a:t>
            </a:r>
          </a:p>
          <a:p>
            <a:r>
              <a:rPr lang="pl-PL" dirty="0" smtClean="0"/>
              <a:t>KRZEWIENIE    OGÓLNE TO CAŁKOWITA LICZBA ŹDŹBEŁ WYTWORZONYCH PRZEZ ROSLINĘ</a:t>
            </a:r>
          </a:p>
          <a:p>
            <a:r>
              <a:rPr lang="pl-PL" dirty="0" smtClean="0"/>
              <a:t>KRZEWIENIE PRODUKTYWNE TO LICZBA ŹDŹBEŁ Z WYKSZTAŁCONYMI  KWIATOSTANAMI</a:t>
            </a:r>
          </a:p>
          <a:p>
            <a:r>
              <a:rPr lang="pl-PL" dirty="0" smtClean="0"/>
              <a:t>Zboża ozime krzewią się silniej jak jare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zbóż-strzelanie w źdźbło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Najbardziej intensywny wzrost na długość </a:t>
            </a:r>
          </a:p>
          <a:p>
            <a:r>
              <a:rPr lang="pl-PL" dirty="0" smtClean="0"/>
              <a:t>Najbardziej intensywny wzrost powierzchni liścia</a:t>
            </a:r>
          </a:p>
          <a:p>
            <a:r>
              <a:rPr lang="pl-PL" dirty="0" smtClean="0"/>
              <a:t>Najbardziej intensywny rozrost systemu korzeniowego</a:t>
            </a:r>
          </a:p>
          <a:p>
            <a:r>
              <a:rPr lang="pl-PL" dirty="0" smtClean="0"/>
              <a:t>Tworzą się węzły i międzywęźla</a:t>
            </a:r>
          </a:p>
          <a:p>
            <a:r>
              <a:rPr lang="pl-PL" dirty="0" smtClean="0"/>
              <a:t>Trwa 3-4 tygodnie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zbóż-kłoszenie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Utajone (intensywny wzrost ostatniego międzywęźla –dokłosia, wzrost źdźbła ustaje, usychają najniższe liścia)</a:t>
            </a:r>
          </a:p>
          <a:p>
            <a:r>
              <a:rPr lang="pl-PL" dirty="0" smtClean="0"/>
              <a:t>Pojawienie się kłosa lub wiechy  z liścia flagowego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 -kwitnienie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Wysuwanie pręcików na zewnątrz kłosków </a:t>
            </a:r>
          </a:p>
          <a:p>
            <a:r>
              <a:rPr lang="pl-PL" dirty="0" smtClean="0"/>
              <a:t>Jednocześnie z kłoszeniem</a:t>
            </a:r>
          </a:p>
          <a:p>
            <a:r>
              <a:rPr lang="pl-PL" dirty="0" smtClean="0"/>
              <a:t>Zboża samopylne: jęczmień, owies, pszenica, pszenżyto (przed wykłoszeniem) , pogoda nie ma wpływu</a:t>
            </a:r>
          </a:p>
          <a:p>
            <a:r>
              <a:rPr lang="pl-PL" dirty="0" smtClean="0"/>
              <a:t>Zboża obcopylne: żyto, kukurydza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rozwojowe zbóż-dojrzałość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 smtClean="0"/>
              <a:t>MLECZNA </a:t>
            </a:r>
          </a:p>
          <a:p>
            <a:pPr>
              <a:buNone/>
            </a:pPr>
            <a:r>
              <a:rPr lang="pl-PL" b="1" dirty="0" smtClean="0"/>
              <a:t>1.</a:t>
            </a:r>
            <a:r>
              <a:rPr lang="pl-PL" dirty="0" smtClean="0"/>
              <a:t>rozpoczyna się rozwój ziarniaka</a:t>
            </a:r>
          </a:p>
          <a:p>
            <a:pPr>
              <a:buNone/>
            </a:pPr>
            <a:r>
              <a:rPr lang="pl-PL" dirty="0" smtClean="0"/>
              <a:t>2.Tworzy się zarodek</a:t>
            </a:r>
          </a:p>
          <a:p>
            <a:pPr>
              <a:buNone/>
            </a:pPr>
            <a:r>
              <a:rPr lang="pl-PL" dirty="0" smtClean="0"/>
              <a:t>3.Bielmo wypełnia się substancjami zapasowymi</a:t>
            </a:r>
          </a:p>
          <a:p>
            <a:pPr>
              <a:buNone/>
            </a:pPr>
            <a:r>
              <a:rPr lang="pl-PL" smtClean="0"/>
              <a:t>4.Ubywa  wody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5.Z ziarniaka wypływa biały sok</a:t>
            </a:r>
          </a:p>
          <a:p>
            <a:pPr>
              <a:buNone/>
            </a:pPr>
            <a:r>
              <a:rPr lang="pl-PL" dirty="0" smtClean="0"/>
              <a:t>6.Ziarniak zielony, miękki, daje się rozgnieść w palcach</a:t>
            </a:r>
          </a:p>
          <a:p>
            <a:pPr>
              <a:buNone/>
            </a:pPr>
            <a:endParaRPr lang="pl-PL" b="1" dirty="0" smtClean="0"/>
          </a:p>
          <a:p>
            <a:endParaRPr lang="pl-PL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318</TotalTime>
  <Words>273</Words>
  <Application>Microsoft Office PowerPoint</Application>
  <PresentationFormat>Pokaz na ekranie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Miejski</vt:lpstr>
      <vt:lpstr>Fazy rozwojowe zbóż</vt:lpstr>
      <vt:lpstr>Fazy rozwojowe zbóż-kiełkowanie</vt:lpstr>
      <vt:lpstr>Slajd 3</vt:lpstr>
      <vt:lpstr>Fazy rozwojowe zbóż-wschody</vt:lpstr>
      <vt:lpstr>Fazy rozwojowe zbóż-krzewienie</vt:lpstr>
      <vt:lpstr>Fazy rozwojowe zbóż-strzelanie w źdźbło</vt:lpstr>
      <vt:lpstr>Fazy rozwojowe zbóż-kłoszenie</vt:lpstr>
      <vt:lpstr>Fazy rozwojowe zbóż -kwitnienie</vt:lpstr>
      <vt:lpstr>Fazy rozwojowe zbóż-dojrzałość </vt:lpstr>
      <vt:lpstr>Fazy rozwojowe zbóż-dojrzałość </vt:lpstr>
      <vt:lpstr>Fazy rozwojowe zbóż-dojrzałość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Fazy rozwojowe zbóż</dc:title>
  <dc:creator>Icom</dc:creator>
  <cp:lastModifiedBy>Icom</cp:lastModifiedBy>
  <cp:revision>31</cp:revision>
  <dcterms:created xsi:type="dcterms:W3CDTF">2012-11-22T07:12:14Z</dcterms:created>
  <dcterms:modified xsi:type="dcterms:W3CDTF">2013-01-22T08:26:57Z</dcterms:modified>
</cp:coreProperties>
</file>