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214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42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38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1524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7347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444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25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7571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810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4741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707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6514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911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4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91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5687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33E8-B11F-41C7-B6A3-93CBE504DD80}" type="datetimeFigureOut">
              <a:rPr lang="pl-PL" smtClean="0"/>
              <a:pPr/>
              <a:t>2020-05-25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6CDBC-11D7-4638-94D4-8EC482BF2F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3241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EFF48E2F-FA16-430F-8EB4-0D1EFB5A8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400" dirty="0"/>
              <a:t>Zasady produkcji  surówek</a:t>
            </a:r>
          </a:p>
        </p:txBody>
      </p:sp>
    </p:spTree>
    <p:extLst>
      <p:ext uri="{BB962C8B-B14F-4D97-AF65-F5344CB8AC3E}">
        <p14:creationId xmlns:p14="http://schemas.microsoft.com/office/powerpoint/2010/main" xmlns="" val="416881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DB470C-6CB4-49D9-ABF2-F0722EC95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635981-2129-4668-8585-B5C1D4D5B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/>
            <a:r>
              <a:rPr lang="pl-PL" sz="2800" dirty="0"/>
              <a:t>Dobierać odpowiedni sposób rozdrabniania</a:t>
            </a:r>
          </a:p>
          <a:p>
            <a:pPr marL="0" indent="0"/>
            <a:r>
              <a:rPr lang="pl-PL" sz="2800" dirty="0"/>
              <a:t>Szybko łączyć półprodukty  z zaprawami</a:t>
            </a:r>
          </a:p>
          <a:p>
            <a:pPr marL="0" indent="0"/>
            <a:r>
              <a:rPr lang="pl-PL" sz="2800" dirty="0"/>
              <a:t>Doprawiać przed podaniem</a:t>
            </a:r>
          </a:p>
          <a:p>
            <a:pPr marL="0" indent="0"/>
            <a:r>
              <a:rPr lang="pl-PL" sz="2800" dirty="0"/>
              <a:t>Mieszać składniki widelcem, nie ugniatać</a:t>
            </a:r>
          </a:p>
          <a:p>
            <a:pPr marL="0" indent="0"/>
            <a:r>
              <a:rPr lang="pl-PL" sz="2800" dirty="0"/>
              <a:t>Estetycznie podawać</a:t>
            </a:r>
          </a:p>
          <a:p>
            <a:pPr marL="0" indent="0"/>
            <a:r>
              <a:rPr lang="pl-PL" sz="2800" dirty="0"/>
              <a:t>Większe ilości przygotowywać partiami</a:t>
            </a:r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39186635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A42C29-743D-4963-863D-1356E2C8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Surówki podaje się zawsze oddzielnie, jedno (talerzyk) lub </a:t>
            </a:r>
            <a:r>
              <a:rPr lang="pl-PL" b="1" dirty="0" err="1"/>
              <a:t>wieloporcjowo</a:t>
            </a:r>
            <a:r>
              <a:rPr lang="pl-PL" b="1" dirty="0"/>
              <a:t> (półmisek, salaterka)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89BEF5F-6810-42E5-A9F0-4A6C88C7B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Wielkość porcji : </a:t>
            </a:r>
            <a:r>
              <a:rPr lang="pl-PL" sz="3200" dirty="0"/>
              <a:t>30 – 50g chrzan, sałata</a:t>
            </a:r>
          </a:p>
          <a:p>
            <a:pPr marL="0" indent="0">
              <a:buNone/>
            </a:pPr>
            <a:r>
              <a:rPr lang="pl-PL" sz="3200" dirty="0"/>
              <a:t>                           100g – pozostałe warzywa</a:t>
            </a:r>
          </a:p>
          <a:p>
            <a:pPr marL="0" indent="0">
              <a:buNone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958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408FE8-BB21-4034-AFA0-15C1E5939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4133"/>
            <a:ext cx="8596668" cy="1320800"/>
          </a:xfrm>
        </p:spPr>
        <p:txBody>
          <a:bodyPr/>
          <a:lstStyle/>
          <a:p>
            <a:r>
              <a:rPr lang="pl-PL" b="1" dirty="0"/>
              <a:t>Soki surowe – odmiana surówek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03B3F6-8740-48D4-BE36-F072FAA63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200" dirty="0"/>
              <a:t>Przygotowuje się ze świeżych owoców i warzyw , z jednego lub kilku rodzajów.</a:t>
            </a:r>
          </a:p>
          <a:p>
            <a:r>
              <a:rPr lang="pl-PL" sz="3200" dirty="0"/>
              <a:t>Zmieszane z wodą, serwatką, sokiem z ogórków kwaszonych  to napoje a z dodatkiem mleka, maślanki, kefiru lub jogurtu to koktajle. Sporządza się tuż przed podaniem, doprawia solą, cukrem, pieprzem, </a:t>
            </a:r>
            <a:r>
              <a:rPr lang="pl-PL" sz="3200"/>
              <a:t>popryką</a:t>
            </a:r>
          </a:p>
          <a:p>
            <a:pPr marL="0" indent="0">
              <a:buNone/>
            </a:pPr>
            <a:r>
              <a:rPr lang="pl-PL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7848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5EDB34-B3AC-4563-8D9F-B2028575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799"/>
            <a:ext cx="10515600" cy="498475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B47127E-2AEB-4F07-BFEA-B30629D8C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34" y="681036"/>
            <a:ext cx="10515600" cy="511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/>
              <a:t>Surówki to potrawy przyrządzane z surowych warzyw i owoców, dokładnie umytych i obranych, rozdrobnionych, zaprawionych i przyprawionych.</a:t>
            </a:r>
          </a:p>
          <a:p>
            <a:pPr marL="0" indent="0">
              <a:buNone/>
            </a:pPr>
            <a:r>
              <a:rPr lang="pl-PL" sz="4000" b="1" dirty="0"/>
              <a:t>To najbardziej wartościowe potrawy, spożywane na surowo, poddane tylko obróbce wstępnej.</a:t>
            </a:r>
          </a:p>
        </p:txBody>
      </p:sp>
    </p:spTree>
    <p:extLst>
      <p:ext uri="{BB962C8B-B14F-4D97-AF65-F5344CB8AC3E}">
        <p14:creationId xmlns:p14="http://schemas.microsoft.com/office/powerpoint/2010/main" xmlns="" val="384850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59D395-6642-4F15-9378-23907B81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BB71D87-267A-4042-843A-7040375C0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630" y="10279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Charakterystyka składników surówek</a:t>
            </a:r>
          </a:p>
          <a:p>
            <a:pPr marL="514350" indent="-514350">
              <a:buAutoNum type="arabicPeriod"/>
            </a:pPr>
            <a:r>
              <a:rPr lang="pl-PL" sz="3200" b="1" dirty="0"/>
              <a:t>Składnik główny</a:t>
            </a:r>
          </a:p>
          <a:p>
            <a:pPr marL="0" indent="0">
              <a:buNone/>
            </a:pPr>
            <a:r>
              <a:rPr lang="pl-PL" sz="2800" dirty="0"/>
              <a:t> Warzywa i owoce powinny być jakościowo najlepsze, świeże,       jędrne, soczyste, bez uszkodzeń, nie zawierające zdrewniałego błonnika, jak również kwaszone lub mrożone. Są to: marchew, kapusta, kalarepa, sałaty, seler, por, papryka, cebula, chrzan, pomidor, ogórki, szpinak, cykoria, seler naciowy, rzepa, rzodkiewka, rzodkiew, cukinia, awokado, zielony groszek, karczochy, koper włoski.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42284363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19A958-9BCA-4583-9DD0-14F68436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FD21B6-BAAE-441C-90C9-09F69F57B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10279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Nie nadają się: </a:t>
            </a:r>
            <a:r>
              <a:rPr lang="pl-PL" sz="3200" dirty="0"/>
              <a:t>warzywa o dużej zawartości skrobi, która w stanie surowym jest nieprzyswajalna  przez organizm (suche nasiona  strączkowe, kabaczek, patison, bakłażan, burak, skorzonera),</a:t>
            </a:r>
          </a:p>
          <a:p>
            <a:pPr marL="0" indent="0">
              <a:buNone/>
            </a:pPr>
            <a:r>
              <a:rPr lang="pl-PL" sz="3200" dirty="0"/>
              <a:t>zawierające znaczne ilości piekących olejków (jarmuż, brukselka)</a:t>
            </a:r>
          </a:p>
          <a:p>
            <a:pPr marL="0" indent="0">
              <a:buNone/>
            </a:pPr>
            <a:r>
              <a:rPr lang="pl-PL" sz="3200" dirty="0"/>
              <a:t>oraz błonnika( zdrewniała brukiew, fasolka szparagowa)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xmlns="" val="417814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FD1A9D-EE55-47B9-A7BD-1DFFD575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23C654E-B5BC-4FC9-8087-5A24298CF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Warzywa i owoce należy tak dobierać aby uzupełniały się wzajemnie smakiem, zapachem, barwą, konsystencją, a przynajmniej jeden produkt był bogaty w witaminę C. Twarde komponuje się z soczystymi, bezbarwne z tymi o żywych kolorach. Nie należy łączyć  pomidorów z ogórkami i warzyw z tej samej grupy.</a:t>
            </a:r>
          </a:p>
          <a:p>
            <a:pPr marL="0" indent="0">
              <a:buNone/>
            </a:pPr>
            <a:r>
              <a:rPr lang="pl-PL" sz="3200" dirty="0"/>
              <a:t>Mrożone należy rozmrażać w temperaturze 4 – 8 °C, bez dostępu światła</a:t>
            </a:r>
            <a:endParaRPr lang="pl-PL" sz="28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>
              <a:buFontTx/>
              <a:buChar char="-"/>
            </a:pPr>
            <a:endParaRPr lang="pl-PL" sz="4400" dirty="0"/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xmlns="" val="148390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E2FDDA9-AE38-4350-8878-2E0879F1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E8A182-E254-430F-8D1B-63336EFBD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Zaprawa:</a:t>
            </a:r>
          </a:p>
          <a:p>
            <a:pPr marL="0" indent="0">
              <a:buNone/>
            </a:pPr>
            <a:r>
              <a:rPr lang="pl-PL" sz="3200" dirty="0"/>
              <a:t>Olej, oliwa, majonez, śmietana, jogurt, kefir, winegret. Dodatek tłuszczu podnosi wartość energetyczną i odżywczą, zwiększa przyswajalność karotenu i witaminy A, łączy składniki, działa ochronnie na witaminę C, izoluje od dostępu tlenu, ułatwia połykanie.</a:t>
            </a:r>
          </a:p>
          <a:p>
            <a:pPr marL="0" indent="0">
              <a:buNone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xmlns="" val="420478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BEDF0C-7F2B-43B9-8337-6DC570C4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Przyprawy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F66E4D9-CFE5-46BC-934F-F66BA554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8861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Stosuje się je w celu uzyskania lepszego smaku ( sól, cukier, pieprz, kwasek cytrynowy, ocet winny, sok z cytryny, z limonki, z kiszonej kapusty, musztarda, zioła.</a:t>
            </a:r>
          </a:p>
          <a:p>
            <a:pPr marL="0" indent="0">
              <a:buNone/>
            </a:pPr>
            <a:r>
              <a:rPr lang="pl-PL" sz="3200" dirty="0"/>
              <a:t>Należy unikać dodatku ostrych przypraw, aby pozostał smak i zapach świeżych warzyw.</a:t>
            </a:r>
          </a:p>
        </p:txBody>
      </p:sp>
    </p:spTree>
    <p:extLst>
      <p:ext uri="{BB962C8B-B14F-4D97-AF65-F5344CB8AC3E}">
        <p14:creationId xmlns:p14="http://schemas.microsoft.com/office/powerpoint/2010/main" xmlns="" val="190395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4B0A87-1A5F-4568-AC67-2366F215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Dodatki witaminowo - aromatyczne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B05F131-8422-45D1-9441-15F4E5ECF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7" y="104682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Koperek, szczypiorek, natka pietruszki, liście selera naciowego, chrzan, czosnek, cebula podnoszą zawartość witaminy C oraz korzystnie wpływają na cechy organoleptyczne surówki.</a:t>
            </a:r>
          </a:p>
          <a:p>
            <a:pPr marL="0" indent="0">
              <a:buNone/>
            </a:pPr>
            <a:r>
              <a:rPr lang="pl-PL" sz="2800" b="1" dirty="0"/>
              <a:t>Surówki  wzbogacają jadłospis w witaminy, składniki mineralne, błonnik, pektyny, regulują prace układu pokarmowego.</a:t>
            </a:r>
          </a:p>
        </p:txBody>
      </p:sp>
    </p:spTree>
    <p:extLst>
      <p:ext uri="{BB962C8B-B14F-4D97-AF65-F5344CB8AC3E}">
        <p14:creationId xmlns:p14="http://schemas.microsoft.com/office/powerpoint/2010/main" xmlns="" val="408443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3A04AA3-D223-47E7-82C2-BD1BB162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Surówki przygotowuje się w kuchni zimnej. Należy: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FC27C-A300-4AEE-AC24-591B91F5B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42533"/>
            <a:ext cx="8737599" cy="328506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pl-PL" sz="2800" dirty="0"/>
              <a:t>Unikać przestojów</a:t>
            </a:r>
          </a:p>
          <a:p>
            <a:pPr marL="0" indent="0"/>
            <a:r>
              <a:rPr lang="pl-PL" sz="2800" dirty="0"/>
              <a:t>Dbać o higienę rąk, sprzętu, starannie myć surowce</a:t>
            </a:r>
          </a:p>
          <a:p>
            <a:pPr marL="0" indent="0"/>
            <a:r>
              <a:rPr lang="pl-PL" sz="2800" dirty="0"/>
              <a:t>Obierać cienko, rozdrabniać bezpośrednio tuż </a:t>
            </a: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   przed </a:t>
            </a:r>
            <a:r>
              <a:rPr lang="pl-PL" sz="2800" dirty="0"/>
              <a:t>przyrządzeniem</a:t>
            </a:r>
          </a:p>
          <a:p>
            <a:pPr marL="0" indent="0"/>
            <a:r>
              <a:rPr lang="pl-PL" sz="2800" dirty="0"/>
              <a:t>Przechowywać przykryte w temperaturze 0 - 4 ºC </a:t>
            </a:r>
          </a:p>
          <a:p>
            <a:pPr marL="0" indent="0"/>
            <a:r>
              <a:rPr lang="pl-PL" sz="2800" dirty="0"/>
              <a:t>Używać narzędzi nierdzewnych</a:t>
            </a:r>
          </a:p>
        </p:txBody>
      </p:sp>
    </p:spTree>
    <p:extLst>
      <p:ext uri="{BB962C8B-B14F-4D97-AF65-F5344CB8AC3E}">
        <p14:creationId xmlns:p14="http://schemas.microsoft.com/office/powerpoint/2010/main" xmlns="" val="77883890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</TotalTime>
  <Words>546</Words>
  <Application>Microsoft Office PowerPoint</Application>
  <PresentationFormat>Niestandardowy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Faseta</vt:lpstr>
      <vt:lpstr>Zasady produkcji  surówek</vt:lpstr>
      <vt:lpstr> </vt:lpstr>
      <vt:lpstr> </vt:lpstr>
      <vt:lpstr> </vt:lpstr>
      <vt:lpstr> </vt:lpstr>
      <vt:lpstr>Slajd 6</vt:lpstr>
      <vt:lpstr>Przyprawy</vt:lpstr>
      <vt:lpstr>Dodatki witaminowo - aromatyczne</vt:lpstr>
      <vt:lpstr>Surówki przygotowuje się w kuchni zimnej. Należy: </vt:lpstr>
      <vt:lpstr>Slajd 10</vt:lpstr>
      <vt:lpstr>Surówki podaje się zawsze oddzielnie, jedno (talerzyk) lub wieloporcjowo (półmisek, salaterka) </vt:lpstr>
      <vt:lpstr>Soki surowe – odmiana surówek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definicje związane z żywnością</dc:title>
  <dc:creator>user</dc:creator>
  <cp:lastModifiedBy>user</cp:lastModifiedBy>
  <cp:revision>50</cp:revision>
  <dcterms:created xsi:type="dcterms:W3CDTF">2019-09-03T19:02:07Z</dcterms:created>
  <dcterms:modified xsi:type="dcterms:W3CDTF">2020-05-25T21:08:26Z</dcterms:modified>
</cp:coreProperties>
</file>