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E67913F-ACD7-4CD2-B269-85FDB8EF3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Jaja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2A541B0E-B069-4B11-85CB-201A7BF3F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955458"/>
            <a:ext cx="8045373" cy="1766017"/>
          </a:xfrm>
        </p:spPr>
        <p:txBody>
          <a:bodyPr>
            <a:normAutofit fontScale="25000" lnSpcReduction="20000"/>
          </a:bodyPr>
          <a:lstStyle/>
          <a:p>
            <a:r>
              <a:rPr lang="pl-PL" dirty="0"/>
              <a:t>W</a:t>
            </a:r>
          </a:p>
          <a:p>
            <a:endParaRPr lang="pl-PL" dirty="0"/>
          </a:p>
          <a:p>
            <a:endParaRPr lang="pl-PL" dirty="0"/>
          </a:p>
          <a:p>
            <a:r>
              <a:rPr lang="pl-PL" sz="14400" dirty="0" err="1"/>
              <a:t>Właści</a:t>
            </a:r>
            <a:r>
              <a:rPr lang="pl-PL" sz="14400" dirty="0"/>
              <a:t> </a:t>
            </a:r>
            <a:r>
              <a:rPr lang="pl-PL" sz="14400" dirty="0" err="1"/>
              <a:t>wości</a:t>
            </a:r>
            <a:r>
              <a:rPr lang="pl-PL" sz="14400" dirty="0"/>
              <a:t> zagęszczające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La</a:t>
            </a:r>
          </a:p>
          <a:p>
            <a:r>
              <a:rPr lang="pl-PL" dirty="0" err="1"/>
              <a:t>sciwości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0123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AB2D0AB-5DD6-45C3-B638-1488A5478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zagęszczające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F7E73AB-368A-4A8D-8190-8AC2FB6BC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>
                <a:latin typeface="Arial Narrow" panose="020B0606020202030204" pitchFamily="34" charset="0"/>
              </a:rPr>
              <a:t>Przy zagęszczaniu potraw  wykorzystuje się zdolność białek jaja do koagulacji i przechodzeniu zolu w żel.</a:t>
            </a:r>
          </a:p>
          <a:p>
            <a:pPr marL="0" indent="0">
              <a:buNone/>
            </a:pPr>
            <a:r>
              <a:rPr lang="pl-PL" sz="3200" b="1" dirty="0">
                <a:latin typeface="Arial Narrow" panose="020B0606020202030204" pitchFamily="34" charset="0"/>
              </a:rPr>
              <a:t>Zol  </a:t>
            </a:r>
            <a:r>
              <a:rPr lang="pl-PL" sz="3200" dirty="0">
                <a:latin typeface="Arial Narrow" panose="020B0606020202030204" pitchFamily="34" charset="0"/>
              </a:rPr>
              <a:t>to układ koloidalny, którego cząsteczki są rozproszone w cieczy lub gazie</a:t>
            </a:r>
          </a:p>
          <a:p>
            <a:pPr marL="0" indent="0">
              <a:buNone/>
            </a:pPr>
            <a:r>
              <a:rPr lang="pl-PL" sz="3200" b="1" dirty="0">
                <a:latin typeface="Arial Narrow" panose="020B0606020202030204" pitchFamily="34" charset="0"/>
              </a:rPr>
              <a:t>Żel  </a:t>
            </a:r>
            <a:r>
              <a:rPr lang="pl-PL" sz="3200" dirty="0">
                <a:latin typeface="Arial Narrow" panose="020B0606020202030204" pitchFamily="34" charset="0"/>
              </a:rPr>
              <a:t>to układ koloidalny w cieczy, którego cząstki są położone na tyle blisko, ze układ zachowuje stabilność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3127277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68A5383-CF0C-4AD9-98C8-21C12ADEB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zagęszczające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39A3B52-C2EE-4223-AB82-D2576CB36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 lnSpcReduction="10000"/>
          </a:bodyPr>
          <a:lstStyle/>
          <a:p>
            <a:r>
              <a:rPr lang="pl-PL" sz="3200" dirty="0">
                <a:latin typeface="Arial Narrow" panose="020B0606020202030204" pitchFamily="34" charset="0"/>
              </a:rPr>
              <a:t>Niektóre białka zawarte w jaju pęcznieją i chłoną wodę. Optymalna temperatura pęcznienia dla białek jaja to 65 – 70 °C. Samo chłonięcie wody zaś zaczyna się już w temperaturze 50°C. Napęczniałe białko pod wpływem pod wpływem powolnego ogrzewania ścina się i zamyka wewnątrz ciecz. Powoduje to zagęszczanie potraw. Po przekroczeniu temperatury 70°C wytrącają się z roztworu kłaczki skoagulowanych białek, które tracą właściwości zagęszczające.</a:t>
            </a:r>
          </a:p>
        </p:txBody>
      </p:sp>
    </p:spTree>
    <p:extLst>
      <p:ext uri="{BB962C8B-B14F-4D97-AF65-F5344CB8AC3E}">
        <p14:creationId xmlns="" xmlns:p14="http://schemas.microsoft.com/office/powerpoint/2010/main" val="225817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D727F00-3FCA-44A0-AB45-A24C698DE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Wykorzystanie właściwości zagęszczających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FEA1419A-3AA3-481E-93D8-080CE2F23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 lnSpcReduction="10000"/>
          </a:bodyPr>
          <a:lstStyle/>
          <a:p>
            <a:r>
              <a:rPr lang="pl-PL" sz="3200" dirty="0">
                <a:latin typeface="Arial Narrow" panose="020B0606020202030204" pitchFamily="34" charset="0"/>
              </a:rPr>
              <a:t>Do zagęszczania wykorzystuje się :</a:t>
            </a:r>
          </a:p>
          <a:p>
            <a:pPr marL="0" indent="0">
              <a:buNone/>
            </a:pPr>
            <a:r>
              <a:rPr lang="pl-PL" sz="3200" b="1" dirty="0">
                <a:latin typeface="Arial Narrow" panose="020B0606020202030204" pitchFamily="34" charset="0"/>
              </a:rPr>
              <a:t>&gt; Całe jaja  --  desery   mleczka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200" b="1" dirty="0">
                <a:latin typeface="Arial Narrow" panose="020B0606020202030204" pitchFamily="34" charset="0"/>
              </a:rPr>
              <a:t>Żółtka      -- zupy kremy, sosy</a:t>
            </a:r>
          </a:p>
          <a:p>
            <a:pPr marL="0" indent="0">
              <a:buNone/>
            </a:pPr>
            <a:r>
              <a:rPr lang="pl-PL" sz="3200" dirty="0">
                <a:latin typeface="Arial Narrow" panose="020B0606020202030204" pitchFamily="34" charset="0"/>
              </a:rPr>
              <a:t>Żółtka rozciera się z masłem, śmietaną, cukrem lub same żółtka  rozprowadza się  małą ilością gorącego płynu ( zaparza), aby temperatura wzrastała stopniowo. Następnie łączy się z resztą gorącego płynu i podgrzewa do temperatury nie wyższej niż 80°C.</a:t>
            </a:r>
          </a:p>
        </p:txBody>
      </p:sp>
    </p:spTree>
    <p:extLst>
      <p:ext uri="{BB962C8B-B14F-4D97-AF65-F5344CB8AC3E}">
        <p14:creationId xmlns="" xmlns:p14="http://schemas.microsoft.com/office/powerpoint/2010/main" val="2882133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154C8A3-56D7-4504-847B-B63C9D86F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Mleczko   waniliowe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4443" y="2213977"/>
            <a:ext cx="9892064" cy="332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3779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2DD1E5D-4961-4C94-BC6A-C9CACB02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Sos   waniliowy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760" y="2381462"/>
            <a:ext cx="10171429" cy="340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08335811"/>
      </p:ext>
    </p:extLst>
  </p:cSld>
  <p:clrMapOvr>
    <a:masterClrMapping/>
  </p:clrMapOvr>
</p:sld>
</file>

<file path=ppt/theme/theme1.xml><?xml version="1.0" encoding="utf-8"?>
<a:theme xmlns:a="http://schemas.openxmlformats.org/drawingml/2006/main" name="Znaczek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55</TotalTime>
  <Words>196</Words>
  <Application>Microsoft Office PowerPoint</Application>
  <PresentationFormat>Niestandardowy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Znaczek</vt:lpstr>
      <vt:lpstr>Jaja</vt:lpstr>
      <vt:lpstr>Właściwości zagęszczające</vt:lpstr>
      <vt:lpstr>Właściwości zagęszczające</vt:lpstr>
      <vt:lpstr>Wykorzystanie właściwości zagęszczających </vt:lpstr>
      <vt:lpstr>Mleczko   waniliowe</vt:lpstr>
      <vt:lpstr>Sos   waniliowy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Jaja</dc:title>
  <dc:creator>user</dc:creator>
  <cp:lastModifiedBy>user</cp:lastModifiedBy>
  <cp:revision>6</cp:revision>
  <dcterms:created xsi:type="dcterms:W3CDTF">2020-04-30T13:52:19Z</dcterms:created>
  <dcterms:modified xsi:type="dcterms:W3CDTF">2020-05-03T19:19:06Z</dcterms:modified>
</cp:coreProperties>
</file>