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19FC4B7-0314-41AE-9F98-430D9A75C7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jaja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3ACD9A41-8DCF-4E87-B52E-436FA41F1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161936"/>
            <a:ext cx="8045373" cy="1559540"/>
          </a:xfrm>
        </p:spPr>
        <p:txBody>
          <a:bodyPr>
            <a:normAutofit/>
          </a:bodyPr>
          <a:lstStyle/>
          <a:p>
            <a:r>
              <a:rPr lang="pl-PL" sz="4400" dirty="0"/>
              <a:t>Właściwości emulgujące</a:t>
            </a:r>
          </a:p>
        </p:txBody>
      </p:sp>
    </p:spTree>
    <p:extLst>
      <p:ext uri="{BB962C8B-B14F-4D97-AF65-F5344CB8AC3E}">
        <p14:creationId xmlns="" xmlns:p14="http://schemas.microsoft.com/office/powerpoint/2010/main" val="203035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2B20756-79EF-4BC9-B99E-D5E700613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 emulgujące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9BBB2B1-6F0B-436A-AA9F-88EC8D0C5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04335"/>
            <a:ext cx="10178322" cy="43752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Emulsja </a:t>
            </a: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to mieszanina dwóch nierozpuszczalnych w sobie cieczy, z których jedna stanowi fazę rozproszoną, a druga środowisko rozpraszające. W majonezie </a:t>
            </a:r>
            <a:r>
              <a:rPr lang="pl-PL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fazą rozproszoną jest olej</a:t>
            </a: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, a </a:t>
            </a:r>
            <a:r>
              <a:rPr lang="pl-PL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fazę rozpraszającą stanowi  woda zawarta w żółtku, białka, kwas</a:t>
            </a: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pl-PL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Właściwości emulgujące </a:t>
            </a: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w jaju ma </a:t>
            </a:r>
            <a:r>
              <a:rPr lang="pl-PL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żółtko</a:t>
            </a: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. Dzięki tej zdolności jest możliwe przygotowanie sosów zimnych z dodatkiem emulsji olejowych. </a:t>
            </a:r>
            <a:r>
              <a:rPr lang="pl-PL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Emulgujące właściwości żółtka </a:t>
            </a: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wynikają z obecności: </a:t>
            </a:r>
            <a:r>
              <a:rPr lang="pl-PL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lecytyny, białek, tłuszczów oraz cholesterolu.</a:t>
            </a:r>
          </a:p>
        </p:txBody>
      </p:sp>
    </p:spTree>
    <p:extLst>
      <p:ext uri="{BB962C8B-B14F-4D97-AF65-F5344CB8AC3E}">
        <p14:creationId xmlns="" xmlns:p14="http://schemas.microsoft.com/office/powerpoint/2010/main" val="399609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D4E13FB-EE24-44BD-ADF4-31FEBBFB6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  emulgujące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5E9A8CC-04F5-409B-B1F7-5CE93D6C4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86349"/>
            <a:ext cx="10178322" cy="44932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Podstawowymi składnikami </a:t>
            </a: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majonezu są </a:t>
            </a:r>
            <a:r>
              <a:rPr lang="pl-PL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żółtka i olej</a:t>
            </a: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pl-PL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dodatkowymi</a:t>
            </a: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: sok z cytryny lub ocet, musztarda, sól i cukier. Przykładem emulsji jest majonez powstający w wyniku intensywnego mieszania żółtka z  olejem. Podczas tego procesu białko żółtka w postaci błony otacza kuleczki tłuszczowe żółtka i oleju oraz zabezpiecza je  przed łączeniem się w większe skupiska. Przy mieszaniu wtłacza się powietrze, które zwiększa trwałość wytworzonej emulsji. Masa staje się coraz bardziej puszysta i bielsza.</a:t>
            </a:r>
          </a:p>
        </p:txBody>
      </p:sp>
    </p:spTree>
    <p:extLst>
      <p:ext uri="{BB962C8B-B14F-4D97-AF65-F5344CB8AC3E}">
        <p14:creationId xmlns="" xmlns:p14="http://schemas.microsoft.com/office/powerpoint/2010/main" val="389967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4D5E026-A596-4EBD-A15F-34F810FE8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wpływające na jakość majonezu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8EEC3FC-F819-4B87-884B-908F707E9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&gt; Wyrównana temperatura składników 20 - 25°C</a:t>
            </a:r>
          </a:p>
          <a:p>
            <a:pPr marL="0" indent="0">
              <a:buNone/>
            </a:pP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&gt; Lekkie zakwaszenie emulsji we wstępnej fazie tworzenia –  </a:t>
            </a:r>
          </a:p>
          <a:p>
            <a:pPr marL="0" indent="0">
              <a:buNone/>
            </a:pP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    zmniejsza lepkość tłuszczu, ułatwia jego rozpadanie na drobne </a:t>
            </a:r>
          </a:p>
          <a:p>
            <a:pPr marL="0" indent="0">
              <a:buNone/>
            </a:pP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    kuleczki oraz powoduje słabą koagulację białka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Wytworzenie trwałego „zaczątku” emulsji przez powolne </a:t>
            </a:r>
          </a:p>
          <a:p>
            <a:pPr marL="0" indent="0">
              <a:buNone/>
            </a:pP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    dozowanie oleju, które umożliwia rozbicie go na drobne kuleczki, </a:t>
            </a:r>
          </a:p>
          <a:p>
            <a:pPr marL="0" indent="0">
              <a:buNone/>
            </a:pP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    otoczenie ich osłonkami białkowymi</a:t>
            </a:r>
          </a:p>
        </p:txBody>
      </p:sp>
    </p:spTree>
    <p:extLst>
      <p:ext uri="{BB962C8B-B14F-4D97-AF65-F5344CB8AC3E}">
        <p14:creationId xmlns="" xmlns:p14="http://schemas.microsoft.com/office/powerpoint/2010/main" val="73512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08CB26E-8A1F-4EE6-A3FD-E6B1BC368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wpływające na jakość majonezu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BBDD9F9-1C0C-466D-8B1F-224502B21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Stosowanie naczyń okrągłych o wyraźnie zwężającym się dnie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Duża szybkość obrotów przy zachowaniu jednego kierunku – umożliwia szeregowe rozmieszczanie kuleczek tłuszczu otoczonych błoną białkową.</a:t>
            </a:r>
            <a:endParaRPr lang="pl-PL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42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66C5A27-B8DC-4359-886E-25C8F2ED4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przypadku warzenia  się majonezu należy: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338EED6-C07A-4499-B3F9-EEE59E22C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.&gt; dodać łyżkę wrzątku i intensywnie ucierać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Podgrzewać naczynie ( na parze ) i zwiększyć intensywność </a:t>
            </a:r>
          </a:p>
          <a:p>
            <a:pPr marL="0" indent="0">
              <a:buNone/>
            </a:pP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    ucierania</a:t>
            </a:r>
          </a:p>
          <a:p>
            <a:pPr marL="0" indent="0">
              <a:buNone/>
            </a:pP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.&gt; do nowo utartego żółtka dodawać małe porcje zwarzonego </a:t>
            </a:r>
          </a:p>
          <a:p>
            <a:pPr marL="0" indent="0">
              <a:buNone/>
            </a:pPr>
            <a:r>
              <a:rPr lang="pl-PL" sz="3200" dirty="0">
                <a:solidFill>
                  <a:schemeClr val="tx1"/>
                </a:solidFill>
                <a:latin typeface="Arial Narrow" panose="020B0606020202030204" pitchFamily="34" charset="0"/>
              </a:rPr>
              <a:t>     majonezu</a:t>
            </a:r>
          </a:p>
        </p:txBody>
      </p:sp>
    </p:spTree>
    <p:extLst>
      <p:ext uri="{BB962C8B-B14F-4D97-AF65-F5344CB8AC3E}">
        <p14:creationId xmlns="" xmlns:p14="http://schemas.microsoft.com/office/powerpoint/2010/main" val="352568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11AF410-F6A7-4305-9A58-5468452A2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Majonez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78444" y="1357313"/>
            <a:ext cx="7324062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3725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EC8EC40-BA2F-45B5-AB33-5341EFABC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Zastosowanie  majonezu  i żółtek </a:t>
            </a:r>
            <a:r>
              <a:rPr lang="pl-PL"/>
              <a:t>z tłuszczem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0248F2E-93B6-44AF-9ABF-16155DE95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latin typeface="Arial Narrow" panose="020B0606020202030204" pitchFamily="34" charset="0"/>
              </a:rPr>
              <a:t>Prawidłowo wykonany majonez jest jednolity i gęsty. Jest on stosowany do zakąsek, zimnych sosów, surówek.</a:t>
            </a:r>
          </a:p>
          <a:p>
            <a:r>
              <a:rPr lang="pl-PL" sz="3600" dirty="0">
                <a:latin typeface="Arial Narrow" panose="020B0606020202030204" pitchFamily="34" charset="0"/>
              </a:rPr>
              <a:t>Żółtka utarte z tłuszczem stosuje się przy produkcji: budyni, sosów ( holenderski), ciast i kremów.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065654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A47E17E-B972-419D-A438-C7D2AD98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Żółtka </a:t>
            </a:r>
            <a:r>
              <a:rPr lang="pl-PL" dirty="0" err="1"/>
              <a:t>konfitowane</a:t>
            </a:r>
            <a:endParaRPr lang="pl-P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33572" y="2455816"/>
            <a:ext cx="9711464" cy="282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686152765"/>
      </p:ext>
    </p:extLst>
  </p:cSld>
  <p:clrMapOvr>
    <a:masterClrMapping/>
  </p:clrMapOvr>
</p:sld>
</file>

<file path=ppt/theme/theme1.xml><?xml version="1.0" encoding="utf-8"?>
<a:theme xmlns:a="http://schemas.openxmlformats.org/drawingml/2006/main" name="Znacze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78</TotalTime>
  <Words>339</Words>
  <Application>Microsoft Office PowerPoint</Application>
  <PresentationFormat>Niestandardowy</PresentationFormat>
  <Paragraphs>28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Znaczek</vt:lpstr>
      <vt:lpstr>jaja</vt:lpstr>
      <vt:lpstr>Właściwości emulgujące</vt:lpstr>
      <vt:lpstr>Właściwości  emulgujące</vt:lpstr>
      <vt:lpstr>Czynniki wpływające na jakość majonezu</vt:lpstr>
      <vt:lpstr>Czynniki wpływające na jakość majonezu</vt:lpstr>
      <vt:lpstr>W przypadku warzenia  się majonezu należy:</vt:lpstr>
      <vt:lpstr>Majonez</vt:lpstr>
      <vt:lpstr>Zastosowanie  majonezu  i żółtek z tłuszczem</vt:lpstr>
      <vt:lpstr>Żółtka konfitowane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jaja</dc:title>
  <dc:creator>user</dc:creator>
  <cp:lastModifiedBy>user</cp:lastModifiedBy>
  <cp:revision>10</cp:revision>
  <dcterms:created xsi:type="dcterms:W3CDTF">2020-04-30T14:47:15Z</dcterms:created>
  <dcterms:modified xsi:type="dcterms:W3CDTF">2020-05-03T19:22:25Z</dcterms:modified>
</cp:coreProperties>
</file>