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1" r:id="rId7"/>
    <p:sldId id="260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88" autoAdjust="0"/>
    <p:restoredTop sz="94660"/>
  </p:normalViewPr>
  <p:slideViewPr>
    <p:cSldViewPr snapToGrid="0">
      <p:cViewPr varScale="1">
        <p:scale>
          <a:sx n="44" d="100"/>
          <a:sy n="44" d="100"/>
        </p:scale>
        <p:origin x="-8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1DDB4E5-A42B-41AB-847C-B2EAE2733A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000" b="1" dirty="0"/>
              <a:t>Sosy zimne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8D6C9550-B71B-4A74-9247-9BE42ABA1C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99657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Rodzaje sosów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1328057"/>
            <a:ext cx="8915400" cy="4583165"/>
          </a:xfrm>
        </p:spPr>
        <p:txBody>
          <a:bodyPr>
            <a:normAutofit fontScale="77500" lnSpcReduction="20000"/>
          </a:bodyPr>
          <a:lstStyle/>
          <a:p>
            <a:r>
              <a:rPr lang="pl-PL" sz="3200" dirty="0" smtClean="0"/>
              <a:t>Sos </a:t>
            </a:r>
            <a:r>
              <a:rPr lang="pl-PL" sz="3200" dirty="0" err="1" smtClean="0"/>
              <a:t>chaud</a:t>
            </a:r>
            <a:r>
              <a:rPr lang="pl-PL" sz="3200" dirty="0" smtClean="0"/>
              <a:t> – </a:t>
            </a:r>
            <a:r>
              <a:rPr lang="pl-PL" sz="3200" dirty="0" err="1" smtClean="0"/>
              <a:t>froid</a:t>
            </a:r>
            <a:r>
              <a:rPr lang="pl-PL" sz="3200" dirty="0" smtClean="0"/>
              <a:t> - służy do powlekania zastygającym sosem porcji mięsa, drobiu, ryb. Nazwa oznacza „ z ciepłego na zimne”. Przygotowywany jest na ciepło a stosowany do dań podawanych na zimno. Można przygotować z sosu beszamelowego połączonego z żelatyną lub z bulionu, w którym rozpuszcza się żelatynę, a następnie jeszcze ciepły miesza się z majonezem. Do jasnego można dodać koncentrat pomidorowy  i otrzymać sos o barwie czerwonej, a jeżeli się doda curry i kurkumę można uzyskać sos o barwie żółtej, zaś zmiksowany szpinak z ziołami daje sos ziołowy zielony. Porcje glazurowane sosem można udekorować i uzyskamy ładnie prezentujące się półmiski z zakąskami</a:t>
            </a:r>
            <a:endParaRPr lang="pl-PL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/>
              <a:t> </a:t>
            </a:r>
            <a:r>
              <a:rPr lang="pl-PL" sz="4000" b="1" dirty="0" smtClean="0"/>
              <a:t>Sos </a:t>
            </a:r>
            <a:r>
              <a:rPr lang="pl-PL" sz="4000" b="1" dirty="0" err="1" smtClean="0"/>
              <a:t>chaud-froid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 descr="C:\Users\user\Desktop\chaud fro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050" y="1502681"/>
            <a:ext cx="4798549" cy="4572000"/>
          </a:xfrm>
          <a:prstGeom prst="rect">
            <a:avLst/>
          </a:prstGeom>
          <a:noFill/>
        </p:spPr>
      </p:pic>
      <p:pic>
        <p:nvPicPr>
          <p:cNvPr id="6147" name="Picture 3" descr="C:\Users\user\Desktop\chaud fo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2057" y="1502229"/>
            <a:ext cx="4865460" cy="4550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Sosy majonezowe (emulsyjne)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1371600"/>
            <a:ext cx="8915400" cy="453962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sz="3200" dirty="0" smtClean="0"/>
              <a:t>Składają się z majonezu i odpowiednich dodatków. Najbardziej znane:</a:t>
            </a:r>
          </a:p>
          <a:p>
            <a:r>
              <a:rPr lang="pl-PL" sz="3200" b="1" dirty="0" smtClean="0"/>
              <a:t>Tatarski  </a:t>
            </a:r>
            <a:r>
              <a:rPr lang="pl-PL" sz="3200" dirty="0" smtClean="0"/>
              <a:t>korniszony, grzybki marynowane, szczypiorek, jajka gotowane, cebula lub kapary</a:t>
            </a:r>
          </a:p>
          <a:p>
            <a:r>
              <a:rPr lang="pl-PL" sz="3200" b="1" dirty="0" err="1" smtClean="0"/>
              <a:t>Ravigotte</a:t>
            </a:r>
            <a:r>
              <a:rPr lang="pl-PL" sz="3200" b="1" dirty="0" smtClean="0"/>
              <a:t>  </a:t>
            </a:r>
            <a:r>
              <a:rPr lang="pl-PL" sz="3200" dirty="0" smtClean="0"/>
              <a:t>szpinak , musztarda, śmietana, sok z cytryny, cukier, sól </a:t>
            </a:r>
          </a:p>
          <a:p>
            <a:r>
              <a:rPr lang="pl-PL" sz="3200" b="1" dirty="0" err="1" smtClean="0"/>
              <a:t>Remoulade</a:t>
            </a:r>
            <a:r>
              <a:rPr lang="pl-PL" sz="3200" dirty="0" smtClean="0"/>
              <a:t>  musztarda, korniszony lub kapary, anchois, zioła</a:t>
            </a:r>
          </a:p>
          <a:p>
            <a:pPr>
              <a:buNone/>
            </a:pPr>
            <a:r>
              <a:rPr lang="pl-PL" sz="3200" dirty="0" smtClean="0"/>
              <a:t>Na bazie majonezu można sporządzać sosy: musztardowy, chrzanowy, koperkowy</a:t>
            </a:r>
          </a:p>
          <a:p>
            <a:endParaRPr lang="pl-PL" sz="3200" b="1" dirty="0" smtClean="0"/>
          </a:p>
          <a:p>
            <a:pPr>
              <a:buNone/>
            </a:pPr>
            <a:endParaRPr lang="pl-PL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Sos tatarski, </a:t>
            </a:r>
            <a:r>
              <a:rPr lang="pl-PL" sz="4000" b="1" dirty="0" err="1" smtClean="0"/>
              <a:t>ravigotte</a:t>
            </a:r>
            <a:r>
              <a:rPr lang="pl-PL" sz="4000" b="1" dirty="0" smtClean="0"/>
              <a:t>, </a:t>
            </a:r>
            <a:r>
              <a:rPr lang="pl-PL" sz="4000" b="1" dirty="0" err="1" smtClean="0"/>
              <a:t>remoulade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C:\Users\user\Desktop\sos tatar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957" y="1955482"/>
            <a:ext cx="3627529" cy="3988118"/>
          </a:xfrm>
          <a:prstGeom prst="rect">
            <a:avLst/>
          </a:prstGeom>
          <a:noFill/>
        </p:spPr>
      </p:pic>
      <p:pic>
        <p:nvPicPr>
          <p:cNvPr id="7171" name="Picture 3" descr="C:\Users\user\Desktop\ravigot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915886"/>
            <a:ext cx="4093029" cy="4049485"/>
          </a:xfrm>
          <a:prstGeom prst="rect">
            <a:avLst/>
          </a:prstGeom>
          <a:noFill/>
        </p:spPr>
      </p:pic>
      <p:pic>
        <p:nvPicPr>
          <p:cNvPr id="7172" name="Picture 4" descr="C:\Users\user\Desktop\remoula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9802" y="1915886"/>
            <a:ext cx="3726770" cy="4049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Sosy ze świeżych owoców i przetworów owocowych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1785257"/>
            <a:ext cx="8915400" cy="412596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sz="3200" dirty="0" smtClean="0"/>
              <a:t>Sosy ze świeżych owoców( żurawin, jeżyn, gruszek, truskawek, porzeczek oraz wiśni) po obróbce cieplnej. Owoce kwaskowe miksuje się z winem typu porto, słodkie z winem wytrawnym. Przyprawia się solą, cukrem, pieprzem białym. Podawane do drobiu, cielęciny, dziczyzny, serów panier. Na bazie przetworów owocowych </a:t>
            </a:r>
            <a:r>
              <a:rPr lang="pl-PL" sz="3200" b="1" dirty="0" smtClean="0"/>
              <a:t>sos cumberland </a:t>
            </a:r>
            <a:r>
              <a:rPr lang="pl-PL" sz="3200" dirty="0" smtClean="0"/>
              <a:t>z galaretki porzeczkowej lub smażonych czerwonych borówek  z dodatkiem chrzanu i wytrawnego wina.</a:t>
            </a:r>
            <a:endParaRPr lang="pl-PL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Sos owocowy, cumberland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 descr="C:\Users\user\Desktop\cumber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090057"/>
            <a:ext cx="4528457" cy="3875314"/>
          </a:xfrm>
          <a:prstGeom prst="rect">
            <a:avLst/>
          </a:prstGeom>
          <a:noFill/>
        </p:spPr>
      </p:pic>
      <p:pic>
        <p:nvPicPr>
          <p:cNvPr id="8195" name="Picture 3" descr="C:\Users\user\Desktop\cumberland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5086" y="2024743"/>
            <a:ext cx="4724399" cy="3897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Sosy  z warzyw lub ich przetworów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1676400"/>
            <a:ext cx="8915400" cy="42348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sz="3200" dirty="0" smtClean="0"/>
              <a:t>Zawierają przetarte, rozdrobnione warzywa oraz koncentrat pomidorowy z dodatkiem cukru, soli, kwasów spożywczych. </a:t>
            </a:r>
          </a:p>
          <a:p>
            <a:r>
              <a:rPr lang="pl-PL" sz="3200" dirty="0" smtClean="0"/>
              <a:t>Sos grecki  ( do ryb smażonych )</a:t>
            </a:r>
          </a:p>
          <a:p>
            <a:r>
              <a:rPr lang="pl-PL" sz="3200" dirty="0" smtClean="0"/>
              <a:t>Sos chrzanowy ( tarty chrzan, śmietana, sok z cytryny, cukier)</a:t>
            </a:r>
          </a:p>
          <a:p>
            <a:r>
              <a:rPr lang="pl-PL" sz="3200" dirty="0" smtClean="0"/>
              <a:t>Sos </a:t>
            </a:r>
            <a:r>
              <a:rPr lang="pl-PL" sz="3200" dirty="0" err="1" smtClean="0"/>
              <a:t>chutney</a:t>
            </a:r>
            <a:endParaRPr lang="pl-PL" sz="3200" dirty="0" smtClean="0"/>
          </a:p>
          <a:p>
            <a:r>
              <a:rPr lang="pl-PL" sz="3200" dirty="0" smtClean="0"/>
              <a:t>Sos </a:t>
            </a:r>
            <a:r>
              <a:rPr lang="pl-PL" sz="3200" dirty="0" err="1" smtClean="0"/>
              <a:t>gribiche</a:t>
            </a:r>
            <a:r>
              <a:rPr lang="pl-PL" sz="3200" dirty="0" smtClean="0"/>
              <a:t> korniszony, cebula,  natka pietruszki, szczypiorek, estragon, kapary, jajo na twardo, oliwa, oliwa, ocet, sól, musztarda</a:t>
            </a:r>
          </a:p>
          <a:p>
            <a:endParaRPr lang="pl-PL" sz="3200" dirty="0" smtClean="0"/>
          </a:p>
          <a:p>
            <a:endParaRPr lang="pl-PL" sz="3200" dirty="0" smtClean="0"/>
          </a:p>
          <a:p>
            <a:endParaRPr lang="pl-PL" sz="3200" dirty="0" smtClean="0"/>
          </a:p>
          <a:p>
            <a:endParaRPr lang="pl-PL" sz="3200" dirty="0" smtClean="0"/>
          </a:p>
          <a:p>
            <a:endParaRPr lang="pl-PL" sz="3200" dirty="0" smtClean="0"/>
          </a:p>
          <a:p>
            <a:endParaRPr lang="pl-PL" sz="3200" dirty="0" smtClean="0"/>
          </a:p>
          <a:p>
            <a:endParaRPr lang="pl-PL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Sos chrzanowy, </a:t>
            </a:r>
            <a:r>
              <a:rPr lang="pl-PL" b="1" dirty="0" err="1" smtClean="0"/>
              <a:t>gribiche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218" name="Picture 2" descr="C:\Users\user\Desktop\chrzanow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9028" y="2090057"/>
            <a:ext cx="4702629" cy="3897086"/>
          </a:xfrm>
          <a:prstGeom prst="rect">
            <a:avLst/>
          </a:prstGeom>
          <a:noFill/>
        </p:spPr>
      </p:pic>
      <p:pic>
        <p:nvPicPr>
          <p:cNvPr id="9219" name="Picture 3" descr="C:\Users\user\Desktop\gribic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6344" y="2024743"/>
            <a:ext cx="4354286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Sos winegret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1328057"/>
            <a:ext cx="8915400" cy="45831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3200" dirty="0" smtClean="0"/>
              <a:t>Sporządza się  z 1 części octu winnego i 3 części oliwy, doprawia solą, białym pieprzem. Ocet winny można zastąpić sokiem z cytryny. Do sosu można dodać zioła, warzywa, posiekaną cebulę, zmiażdżony czosnek,, przetarte warzywa i owoce. Stosuje się do zielonych sałat, podawanych na zimno jarzyn, owoców morza i mięs</a:t>
            </a:r>
            <a:endParaRPr lang="pl-PL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Sos winegret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42" name="Picture 2" descr="C:\Users\user\Desktop\iwinegr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8441" y="1502229"/>
            <a:ext cx="4069215" cy="4506685"/>
          </a:xfrm>
          <a:prstGeom prst="rect">
            <a:avLst/>
          </a:prstGeom>
          <a:noFill/>
        </p:spPr>
      </p:pic>
      <p:pic>
        <p:nvPicPr>
          <p:cNvPr id="10243" name="Picture 3" descr="C:\Users\user\Desktop\salatka-z-sosem-winegret-4068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8911" y="1529443"/>
            <a:ext cx="5905500" cy="442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87C3319-2418-4DED-B159-CF3CFCBA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Sosy zimne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9A93FF6-D708-4AB8-96F3-1882F93E1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Są dodatkiem do zimnych przekąsek, niektórych dań gorących i deserów. Wzbogacają potrawy pod względem smakowym, ułatwiają przełykanie, zapobiegają wysychaniu potraw  i służą do dekoracji. Podawane w temperaturze pokojowej lub są schładzane</a:t>
            </a:r>
          </a:p>
        </p:txBody>
      </p:sp>
    </p:spTree>
    <p:extLst>
      <p:ext uri="{BB962C8B-B14F-4D97-AF65-F5344CB8AC3E}">
        <p14:creationId xmlns="" xmlns:p14="http://schemas.microsoft.com/office/powerpoint/2010/main" val="1405506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Sosy śmietanowe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Sporządza się z gęstej śmietany wymieszanej z dodatkami takimi jak:  musztarda, tarte jabłka, chrzan, siekane jaja na twardo, szczypior, przyprawy</a:t>
            </a:r>
            <a:endParaRPr lang="pl-PL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Receptury </a:t>
            </a:r>
            <a:endParaRPr lang="pl-PL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53065" y="1306286"/>
            <a:ext cx="6910864" cy="507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382" y="558796"/>
            <a:ext cx="8911687" cy="1280890"/>
          </a:xfrm>
        </p:spPr>
        <p:txBody>
          <a:bodyPr/>
          <a:lstStyle/>
          <a:p>
            <a:r>
              <a:rPr lang="pl-PL" b="1" dirty="0" smtClean="0"/>
              <a:t>Receptury</a:t>
            </a:r>
            <a:endParaRPr lang="pl-PL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83429" y="1284288"/>
            <a:ext cx="6417511" cy="520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Receptury</a:t>
            </a:r>
            <a:endParaRPr lang="pl-PL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82353" y="1284287"/>
            <a:ext cx="5960659" cy="531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Receptury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39144" y="2175106"/>
            <a:ext cx="7098246" cy="43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FE6375A-2C43-41C2-B597-9B4B1E89C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Podział sosów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5506114-EE0B-4508-B594-599D5BD03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09368"/>
            <a:ext cx="8915400" cy="4701854"/>
          </a:xfrm>
        </p:spPr>
        <p:txBody>
          <a:bodyPr>
            <a:normAutofit fontScale="92500" lnSpcReduction="20000"/>
          </a:bodyPr>
          <a:lstStyle/>
          <a:p>
            <a:r>
              <a:rPr lang="pl-PL" sz="3200" b="1" dirty="0"/>
              <a:t>Ze względu na temperaturę</a:t>
            </a:r>
          </a:p>
          <a:p>
            <a:r>
              <a:rPr lang="pl-PL" sz="3200" dirty="0"/>
              <a:t>a. zimne</a:t>
            </a:r>
          </a:p>
          <a:p>
            <a:r>
              <a:rPr lang="pl-PL" sz="3200" dirty="0"/>
              <a:t>b. gorące</a:t>
            </a:r>
          </a:p>
          <a:p>
            <a:r>
              <a:rPr lang="pl-PL" sz="3200" b="1" dirty="0"/>
              <a:t>Ze względu na składnik główny</a:t>
            </a:r>
          </a:p>
          <a:p>
            <a:r>
              <a:rPr lang="pl-PL" sz="3200" dirty="0"/>
              <a:t>a. majonezowe</a:t>
            </a:r>
          </a:p>
          <a:p>
            <a:r>
              <a:rPr lang="pl-PL" sz="3200" dirty="0"/>
              <a:t>b. </a:t>
            </a:r>
            <a:r>
              <a:rPr lang="pl-PL" sz="3200" dirty="0" smtClean="0"/>
              <a:t>śmietanowe lub </a:t>
            </a:r>
            <a:r>
              <a:rPr lang="pl-PL" sz="3200" dirty="0"/>
              <a:t>jogurtowe</a:t>
            </a:r>
          </a:p>
          <a:p>
            <a:r>
              <a:rPr lang="pl-PL" sz="3200" dirty="0"/>
              <a:t>c. owocowe lub z przetworów owocowych</a:t>
            </a:r>
          </a:p>
          <a:p>
            <a:r>
              <a:rPr lang="pl-PL" sz="3200" dirty="0" smtClean="0"/>
              <a:t>d. warzyw </a:t>
            </a:r>
            <a:r>
              <a:rPr lang="pl-PL" sz="3200" dirty="0"/>
              <a:t>i przetworów warzywnych</a:t>
            </a:r>
          </a:p>
          <a:p>
            <a:r>
              <a:rPr lang="pl-PL" sz="3200" dirty="0" smtClean="0"/>
              <a:t>e. oliwy </a:t>
            </a:r>
            <a:r>
              <a:rPr lang="pl-PL" sz="3200" dirty="0"/>
              <a:t>i octu winnego(typu winegret)</a:t>
            </a:r>
          </a:p>
          <a:p>
            <a:endParaRPr lang="pl-PL" sz="3200" dirty="0"/>
          </a:p>
        </p:txBody>
      </p:sp>
    </p:spTree>
    <p:extLst>
      <p:ext uri="{BB962C8B-B14F-4D97-AF65-F5344CB8AC3E}">
        <p14:creationId xmlns="" xmlns:p14="http://schemas.microsoft.com/office/powerpoint/2010/main" val="331872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40126" y="1360488"/>
            <a:ext cx="3505199" cy="976312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Rodzaje sosów zimnych</a:t>
            </a:r>
            <a:endParaRPr lang="pl-PL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323013" y="528148"/>
            <a:ext cx="5181600" cy="525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30871A4-0569-47EA-A356-F359A19A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Rodzaje sosów</a:t>
            </a:r>
            <a:endParaRPr lang="pl-PL" sz="40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458B6C7-39C7-4BB7-A498-507A88C74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Osobną grypę stanowią </a:t>
            </a:r>
            <a:r>
              <a:rPr lang="pl-PL" sz="3200" dirty="0" err="1"/>
              <a:t>dipy</a:t>
            </a:r>
            <a:r>
              <a:rPr lang="pl-PL" sz="3200" dirty="0"/>
              <a:t> i dresingi. Do sosów można zaliczyć również </a:t>
            </a:r>
            <a:r>
              <a:rPr lang="pl-PL" sz="3200" dirty="0" err="1" smtClean="0"/>
              <a:t>chaud-froid</a:t>
            </a:r>
            <a:endParaRPr lang="pl-PL" sz="3200" dirty="0" smtClean="0"/>
          </a:p>
          <a:p>
            <a:pPr>
              <a:buNone/>
            </a:pPr>
            <a:r>
              <a:rPr lang="pl-PL" sz="3200" b="1" dirty="0" smtClean="0"/>
              <a:t>DIP -</a:t>
            </a:r>
            <a:r>
              <a:rPr lang="pl-PL" sz="3200" dirty="0" smtClean="0"/>
              <a:t>gęsty, pikantny sos zimny, którego podstawą jest śmietana, twaróg, jogurt, majonez. Swój wyrazisty smak zawdzięcza dodatkom: aromatycznym ziołom, marynatom, owocom, przyprawom. </a:t>
            </a:r>
            <a:endParaRPr lang="pl-PL" sz="3200" b="1" dirty="0"/>
          </a:p>
        </p:txBody>
      </p:sp>
    </p:spTree>
    <p:extLst>
      <p:ext uri="{BB962C8B-B14F-4D97-AF65-F5344CB8AC3E}">
        <p14:creationId xmlns="" xmlns:p14="http://schemas.microsoft.com/office/powerpoint/2010/main" val="202547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err="1" smtClean="0"/>
              <a:t>Dipy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user\Desktop\idip do warzy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3715" y="1807028"/>
            <a:ext cx="4354285" cy="4049486"/>
          </a:xfrm>
          <a:prstGeom prst="rect">
            <a:avLst/>
          </a:prstGeom>
          <a:noFill/>
        </p:spPr>
      </p:pic>
      <p:pic>
        <p:nvPicPr>
          <p:cNvPr id="2051" name="Picture 3" descr="C:\Users\user\Desktop\dip serow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9771" y="1763486"/>
            <a:ext cx="4724400" cy="4136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Rodzaje sosów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sz="3200" b="1" dirty="0" smtClean="0"/>
              <a:t>Dressing </a:t>
            </a:r>
            <a:r>
              <a:rPr lang="pl-PL" sz="3200" dirty="0" smtClean="0"/>
              <a:t>– zimny sos, zwykle produkowany przemysłowo, którym polewa się sałaty lub sałatki na krótko przed podaniem</a:t>
            </a:r>
          </a:p>
          <a:p>
            <a:pPr>
              <a:buNone/>
            </a:pPr>
            <a:r>
              <a:rPr lang="pl-PL" sz="3200" b="1" dirty="0" err="1" smtClean="0"/>
              <a:t>Chutney</a:t>
            </a:r>
            <a:r>
              <a:rPr lang="pl-PL" sz="3200" b="1" dirty="0" smtClean="0"/>
              <a:t> </a:t>
            </a:r>
            <a:r>
              <a:rPr lang="pl-PL" sz="3200" dirty="0" smtClean="0"/>
              <a:t>-  to gęsty, ostry sos sporządzany z owoców, warzyw lub ich mieszanki ( jabłek, śliwek, papryki, pomidorów) z dodatkiem przypraw korzennych. Powinny mieć smak słodko-kwaśny. Podawany jest do potraw mięsnych i wegetariańskich. W smaku od łagodnego, słodkiego, do pikantnego.</a:t>
            </a:r>
          </a:p>
          <a:p>
            <a:pPr>
              <a:buNone/>
            </a:pPr>
            <a:endParaRPr lang="pl-PL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67096" y="689424"/>
            <a:ext cx="8911687" cy="1280890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Dressing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53784" y="2133600"/>
            <a:ext cx="8915400" cy="377762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098" name="Picture 2" descr="C:\Users\user\Desktop\Develey_Dressing_salatkowy_ziolowy_200_ml_1-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3313" y="1349829"/>
            <a:ext cx="4593773" cy="5072743"/>
          </a:xfrm>
          <a:prstGeom prst="rect">
            <a:avLst/>
          </a:prstGeom>
          <a:noFill/>
        </p:spPr>
      </p:pic>
      <p:pic>
        <p:nvPicPr>
          <p:cNvPr id="4099" name="Picture 3" descr="C:\Users\user\Desktop\Develey_Dressing_salatkowy_winegret_200_ml_1-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7659" y="1349828"/>
            <a:ext cx="4942114" cy="5246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err="1" smtClean="0"/>
              <a:t>Chutney</a:t>
            </a:r>
            <a:r>
              <a:rPr lang="pl-PL" sz="4000" b="1" dirty="0" smtClean="0"/>
              <a:t> pomidorowy, z mango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 descr="C:\Users\user\Desktop\chutnej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074" y="2010909"/>
            <a:ext cx="5194300" cy="3902075"/>
          </a:xfrm>
          <a:prstGeom prst="rect">
            <a:avLst/>
          </a:prstGeom>
          <a:noFill/>
        </p:spPr>
      </p:pic>
      <p:pic>
        <p:nvPicPr>
          <p:cNvPr id="5123" name="Picture 3" descr="C:\Users\user\Desktop\chutn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7486" y="1915887"/>
            <a:ext cx="4506685" cy="4049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214</TotalTime>
  <Words>669</Words>
  <Application>Microsoft Office PowerPoint</Application>
  <PresentationFormat>Niestandardowy</PresentationFormat>
  <Paragraphs>57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Smuga</vt:lpstr>
      <vt:lpstr>Sosy zimne</vt:lpstr>
      <vt:lpstr>Sosy zimne</vt:lpstr>
      <vt:lpstr>Podział sosów</vt:lpstr>
      <vt:lpstr>Rodzaje sosów zimnych</vt:lpstr>
      <vt:lpstr>Rodzaje sosów</vt:lpstr>
      <vt:lpstr>Dipy</vt:lpstr>
      <vt:lpstr>Rodzaje sosów</vt:lpstr>
      <vt:lpstr>Dressing</vt:lpstr>
      <vt:lpstr>Chutney pomidorowy, z mango</vt:lpstr>
      <vt:lpstr>Rodzaje sosów</vt:lpstr>
      <vt:lpstr> Sos chaud-froid </vt:lpstr>
      <vt:lpstr>Sosy majonezowe (emulsyjne)</vt:lpstr>
      <vt:lpstr>Sos tatarski, ravigotte, remoulade</vt:lpstr>
      <vt:lpstr>Sosy ze świeżych owoców i przetworów owocowych</vt:lpstr>
      <vt:lpstr>Sos owocowy, cumberland</vt:lpstr>
      <vt:lpstr>Sosy  z warzyw lub ich przetworów</vt:lpstr>
      <vt:lpstr>Sos chrzanowy, gribiche</vt:lpstr>
      <vt:lpstr>Sos winegret</vt:lpstr>
      <vt:lpstr>Sos winegret</vt:lpstr>
      <vt:lpstr>Sosy śmietanowe</vt:lpstr>
      <vt:lpstr>Receptury </vt:lpstr>
      <vt:lpstr>Receptury</vt:lpstr>
      <vt:lpstr>Receptury</vt:lpstr>
      <vt:lpstr>Receptury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 zimne</dc:title>
  <dc:creator>user</dc:creator>
  <cp:lastModifiedBy>user</cp:lastModifiedBy>
  <cp:revision>25</cp:revision>
  <dcterms:created xsi:type="dcterms:W3CDTF">2020-05-09T21:13:47Z</dcterms:created>
  <dcterms:modified xsi:type="dcterms:W3CDTF">2020-05-10T17:53:02Z</dcterms:modified>
</cp:coreProperties>
</file>