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4DC2F5-DE10-4F56-A5B0-C7CC3BCD7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E692DB-9E71-4D5D-9BEB-1CEB058D8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6940AF-6BC8-4841-8B73-CAF79420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747BA9-1969-4717-BBC1-60458816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8F909D-D878-4017-8B5F-4285D8A6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57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95639F-62FA-475B-9B95-6FF13E94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79324C-5EDA-413A-9129-8B56517B4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A66AFD-41B0-4C51-BED6-1F09CA31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2D692F-D515-40F5-B6A0-016179C6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593173-6C42-42A6-96BD-42C01083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04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866E1A2-EC2B-481D-A1AD-7BEBAA32D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7B9C9F4-2E00-4437-A0E8-6414579B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A49DFF-A05E-40A2-98F6-BFCDDD44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7FCBDE-D112-4CDC-9C4B-52E59ECA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10C853-C660-4EBC-BAF8-DC86208D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13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E6D03C-A4FD-4A8C-8940-3D4852E2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2DEFA0-D912-49D4-BFDD-3AE5F190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D8AA2B-2DA3-4504-B39B-13DDBC57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8AAD36-3B8E-45DE-869A-CE20DB41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D8C8AC-0552-4AAA-BDF3-6B6739DF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51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60F49F-D925-4409-A580-7671FA39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B6D7AA-37D3-4F55-B4D4-FA31A1064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B4E08C-D43F-41E0-8BBE-D57A656E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B05E04-6AB3-4E98-8F82-0D036711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40357B-7F42-4D19-9F5D-480C7240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65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F1739-8FE4-4E26-8D54-9EE55738E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E1CE06-01AD-4390-A052-C14713F57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36D20E-D104-43DF-8E2C-1FE7B8343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18CCD4-D5A6-46F1-BC91-F7A1B2835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DDEB13-2030-437D-BE63-F0A291C5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92B6821-C877-49D3-82EB-0F8C5ED8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62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E6C7E-8DF3-4058-84B6-3C4F56F07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2F38210-7162-4C54-BA6A-C2E19552A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1B0053-01A4-4FBA-AFA9-C52DF802E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51E7BF5-FEBC-46E5-8D55-526CCC828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F5C5A1-F867-494F-82BF-F0C4A8346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2518B3-D600-4F4B-9E08-96762738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72E638F-F875-4AD1-91E8-924A3BC1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B619133-D390-4906-8DB9-99E4B356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3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EED3E3-949A-44D4-A106-0B958AF5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EC315D1-7363-45B5-A8AB-38EDED2A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A804BC-F4D9-4B2C-91ED-37E71AF1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419EACB-C286-4A92-9457-FE1603F0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00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66ACF2D-B75B-4C50-9A76-BE7F1455A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ED13DD0-1107-49CB-A731-3544310E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5AC65C-49D0-4F0D-A42B-5CCA2321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71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A68256-E7AE-4479-A209-0565E318D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376A6-ABF2-40AC-800D-4865005A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DB779F4-7423-4AFF-A9B9-B79C58B57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7ACB44-4221-4917-8B5C-E3EF6BEC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7CE4B9-070B-461F-884E-E4FC76D0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4A7658-BBB5-45F5-8FF8-51C0571F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60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00989-9031-4CB0-BEC7-04B2C77D9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4AADC18-4704-4FE8-9EA7-4F2426519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6E0C254-6659-4B78-B281-F502FCAD3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5434FE-3E45-4476-BAD8-88953BA1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8D3801-9B5F-4F51-8F56-269C0ACA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F4E854-C6FE-45CA-8FC9-E8D87994E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31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306E5BD-1C9E-4030-846C-B253E08F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E10D79-137A-4131-A87E-A8CA822B3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FB1248-6A01-4885-B0D9-2C5698378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CC0E-6DF4-4A5E-9036-2ACE8B0AF229}" type="datetimeFigureOut">
              <a:rPr lang="pl-PL" smtClean="0"/>
              <a:t>19.03.2020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28E81F-C4E6-415E-8D49-EDEE621FA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69D862-2054-4A03-958B-22A606DE2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8DBA1-D752-402C-A506-D14E954AB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1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.bab.la/koniugacja/rosyjski/%D0%B5%D1%81%D1%82%D1%8C" TargetMode="External"/><Relationship Id="rId2" Type="http://schemas.openxmlformats.org/officeDocument/2006/relationships/hyperlink" Target="https://brainly.pl/zadanie/8424379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Oq8OSIMhNPw" TargetMode="External"/><Relationship Id="rId4" Type="http://schemas.openxmlformats.org/officeDocument/2006/relationships/hyperlink" Target="https://www.youtube.com/watch?v=8K2uYtgqvW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30BB355-2123-4F09-8F6F-DBB949F7BCBE}"/>
              </a:ext>
            </a:extLst>
          </p:cNvPr>
          <p:cNvSpPr txBox="1"/>
          <p:nvPr/>
        </p:nvSpPr>
        <p:spPr>
          <a:xfrm>
            <a:off x="1217140" y="1433384"/>
            <a:ext cx="58694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Я ем, пью</a:t>
            </a:r>
            <a:br>
              <a:rPr lang="ru-RU" sz="4000" b="1" dirty="0"/>
            </a:br>
            <a:r>
              <a:rPr lang="ru-RU" sz="4000" b="1" dirty="0"/>
              <a:t>Ты ешь, пьёшь</a:t>
            </a:r>
            <a:br>
              <a:rPr lang="ru-RU" sz="4000" b="1" dirty="0"/>
            </a:br>
            <a:r>
              <a:rPr lang="ru-RU" sz="4000" b="1" dirty="0"/>
              <a:t>Он/она/оно ест, пьёт</a:t>
            </a:r>
            <a:br>
              <a:rPr lang="ru-RU" sz="4000" b="1" dirty="0"/>
            </a:br>
            <a:r>
              <a:rPr lang="ru-RU" sz="4000" b="1" dirty="0"/>
              <a:t>Мы едим, пьём</a:t>
            </a:r>
            <a:br>
              <a:rPr lang="ru-RU" sz="4000" b="1" dirty="0"/>
            </a:br>
            <a:r>
              <a:rPr lang="ru-RU" sz="4000" b="1" dirty="0"/>
              <a:t>Вы едите, пьёте</a:t>
            </a:r>
            <a:br>
              <a:rPr lang="ru-RU" sz="4000" b="1" dirty="0"/>
            </a:br>
            <a:r>
              <a:rPr lang="ru-RU" sz="4000" b="1" dirty="0"/>
              <a:t>Они едят, пьют</a:t>
            </a:r>
            <a:endParaRPr lang="pl-PL" sz="40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6B950C5-2AA7-499B-81DB-B14C2AB5C3F4}"/>
              </a:ext>
            </a:extLst>
          </p:cNvPr>
          <p:cNvSpPr txBox="1"/>
          <p:nvPr/>
        </p:nvSpPr>
        <p:spPr>
          <a:xfrm>
            <a:off x="1538416" y="457199"/>
            <a:ext cx="847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Odmień przez osoby jeść i pić po rosyjsku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0F42D58-D3D3-4D1C-A4F5-0E9E4DD46274}"/>
              </a:ext>
            </a:extLst>
          </p:cNvPr>
          <p:cNvSpPr txBox="1"/>
          <p:nvPr/>
        </p:nvSpPr>
        <p:spPr>
          <a:xfrm>
            <a:off x="661087" y="5219036"/>
            <a:ext cx="7636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hlinkClick r:id="rId2"/>
              </a:rPr>
              <a:t>https://brainly.pl/zadanie/8424379</a:t>
            </a:r>
            <a:endParaRPr lang="pl-PL" dirty="0"/>
          </a:p>
          <a:p>
            <a:r>
              <a:rPr lang="pl-PL" dirty="0">
                <a:hlinkClick r:id="rId3"/>
              </a:rPr>
              <a:t>https://pl.bab.la/koniugacja/rosyjski/%D0%B5%D1%81%D1%82%D1%8C</a:t>
            </a:r>
            <a:endParaRPr lang="pl-PL" dirty="0"/>
          </a:p>
          <a:p>
            <a:r>
              <a:rPr lang="pl-PL" u="sng" dirty="0">
                <a:hlinkClick r:id="rId4"/>
              </a:rPr>
              <a:t>https://www.youtube.com/watch?v=8K2uYtgqvWs</a:t>
            </a:r>
            <a:endParaRPr lang="pl-PL" dirty="0"/>
          </a:p>
          <a:p>
            <a:r>
              <a:rPr lang="pl-PL" u="sng" dirty="0">
                <a:hlinkClick r:id="rId5"/>
              </a:rPr>
              <a:t>https://www.youtube.com/watch?v=Oq8OSIMhNPw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718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88F7D82-D792-471F-AA77-6D6BFDF0BD34}"/>
              </a:ext>
            </a:extLst>
          </p:cNvPr>
          <p:cNvSpPr/>
          <p:nvPr/>
        </p:nvSpPr>
        <p:spPr>
          <a:xfrm>
            <a:off x="494270" y="444843"/>
            <a:ext cx="8649730" cy="19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Wstaw czasownik </a:t>
            </a:r>
            <a:r>
              <a:rPr lang="pl-PL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odpowiedniej formie czasu teraźniejszego.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ты............................................на обед?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завтрак я ........................................хлеб с маслом и сыром.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вы.....................................................?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Родители........................................................салат.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83E1002-E833-42C5-A7C7-968FDD387058}"/>
              </a:ext>
            </a:extLst>
          </p:cNvPr>
          <p:cNvSpPr/>
          <p:nvPr/>
        </p:nvSpPr>
        <p:spPr>
          <a:xfrm>
            <a:off x="315097" y="2613453"/>
            <a:ext cx="8828903" cy="2346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Wstaw czasownik </a:t>
            </a: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пить</a:t>
            </a: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odpowiedniej formie czasu teraźniejszego.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Что...............................................Тамара?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не...........................................кофе.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Я....................................................молоко.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ничего не...........................................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CBB045C-ED25-4AA0-9C71-2361DBF8F033}"/>
              </a:ext>
            </a:extLst>
          </p:cNvPr>
          <p:cNvSpPr/>
          <p:nvPr/>
        </p:nvSpPr>
        <p:spPr>
          <a:xfrm>
            <a:off x="197707" y="5145624"/>
            <a:ext cx="11819239" cy="153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Przetłumacz zdania na język rosyjski. Wstaw czasownik </a:t>
            </a:r>
            <a:r>
              <a:rPr lang="pl-PL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</a:t>
            </a:r>
            <a:r>
              <a:rPr lang="pl-PL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 odpowiedniej formie czasu teraźniejszego. </a:t>
            </a:r>
            <a:r>
              <a:rPr lang="pl-P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je kotleta………………………………………………………..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 pijecie herbatę?........................................................................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</a:t>
            </a:r>
            <a:r>
              <a:rPr lang="pl-PL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drugie danie………………………………………………..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 często pijesz soki?...........................................................................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65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190</Words>
  <Application>Microsoft Office PowerPoint</Application>
  <PresentationFormat>Panoramiczny</PresentationFormat>
  <Paragraphs>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ula.radkowska@gmail.com</dc:creator>
  <cp:lastModifiedBy>ula.radkowska@gmail.com</cp:lastModifiedBy>
  <cp:revision>3</cp:revision>
  <dcterms:created xsi:type="dcterms:W3CDTF">2020-03-17T21:59:16Z</dcterms:created>
  <dcterms:modified xsi:type="dcterms:W3CDTF">2020-03-19T16:35:31Z</dcterms:modified>
</cp:coreProperties>
</file>