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68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693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2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534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408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6138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214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128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905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128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98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91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4250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URZĄDZENIA UNIWERSALNE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7272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PRZYSTAWEK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ostrzenia noży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porcjowania masła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skrobania ryb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09" y="1737360"/>
            <a:ext cx="2408349" cy="173756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44" y="875763"/>
            <a:ext cx="3196536" cy="228810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13" y="3812148"/>
            <a:ext cx="2999529" cy="239417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144" y="3812147"/>
            <a:ext cx="3282783" cy="20569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698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BUDOWA MASZYNY UNIWERSALNEJ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k</a:t>
            </a:r>
            <a:r>
              <a:rPr lang="pl-PL" dirty="0" smtClean="0"/>
              <a:t>orpus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n</a:t>
            </a:r>
            <a:r>
              <a:rPr lang="pl-PL" dirty="0" smtClean="0"/>
              <a:t>apęd elektryczny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</a:t>
            </a:r>
            <a:r>
              <a:rPr lang="pl-PL" dirty="0" smtClean="0"/>
              <a:t>łącznik/wyłącznik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przystawki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48" y="1845734"/>
            <a:ext cx="5808371" cy="4400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415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ZALETY URZĄDZEŃ UNIWERSALNYCH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 zajmują mało miejsca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 łatwe w obsłudze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ekonomiczne w eksploatacji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możliwość montażu na ruchomym wózku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70375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DEFINICJA URZĄDZEŃ UNIWERSALNYCH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dirty="0" smtClean="0"/>
              <a:t>Urządzenia uniwersalne są to maszyny kuchenne wieloczynnościowe, wykorzystywane głównie w dużych zakładach żywienia zbiorowego, centralnych przygotowalniach i przetwórniach garmażeryjnych</a:t>
            </a:r>
            <a:r>
              <a:rPr lang="pl-PL" dirty="0" smtClean="0"/>
              <a:t>. Zasadniczym elementem budowy jest silnik elektryczny, do którego podłączono różnego rodzaju przystawki (elementy robocze),</a:t>
            </a:r>
          </a:p>
          <a:p>
            <a:pPr algn="just"/>
            <a:r>
              <a:rPr lang="pl-PL" dirty="0" smtClean="0"/>
              <a:t>w</a:t>
            </a:r>
            <a:r>
              <a:rPr lang="pl-PL" dirty="0" smtClean="0"/>
              <a:t>ykonujące różne czynności., niezbędne w procesie</a:t>
            </a:r>
          </a:p>
          <a:p>
            <a:pPr algn="just"/>
            <a:r>
              <a:rPr lang="pl-PL" dirty="0" smtClean="0"/>
              <a:t>Technologicznym.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253" y="3686617"/>
            <a:ext cx="4477153" cy="26749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118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805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Napęd  maszyny  wieloczynnościowej  ( silnik elektryczny oraz przekładnie i sprzęgło )</a:t>
            </a:r>
            <a:endParaRPr lang="pl-PL" dirty="0"/>
          </a:p>
        </p:txBody>
      </p:sp>
      <p:pic>
        <p:nvPicPr>
          <p:cNvPr id="2050" name="Picture 2" descr="C:\Users\user\Desktop\naped-maszyny-kuchennej-wieloczynnosciowej-nmk1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7279" y="1833200"/>
            <a:ext cx="6029377" cy="4022725"/>
          </a:xfrm>
          <a:prstGeom prst="rect">
            <a:avLst/>
          </a:prstGeom>
          <a:noFill/>
        </p:spPr>
      </p:pic>
      <p:pic>
        <p:nvPicPr>
          <p:cNvPr id="2051" name="Picture 3" descr="C:\Users\user\Desktop\nmk55_-_naped_maszyny_wieloczynnosciowe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5802" y="1867989"/>
            <a:ext cx="351282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ROLA PRZYSTAWEK W URZĄDZENIACH UNIWERSALNYCH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Przystawki są elementem wymiennym w maszynach uniwersalnych. Poprzez zastosowanie różnych przystawek maszyna może zastępować wiele maszyn jednoczynnościowych.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21" y="2756080"/>
            <a:ext cx="7225048" cy="34901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869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PRZEZNACZENIE PRZYSTAWEK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Służą do: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m</a:t>
            </a:r>
            <a:r>
              <a:rPr lang="pl-PL" dirty="0" smtClean="0"/>
              <a:t>ielenia mięsa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r</a:t>
            </a:r>
            <a:r>
              <a:rPr lang="pl-PL" dirty="0" smtClean="0"/>
              <a:t>ozdrabniania jarzyn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k</a:t>
            </a:r>
            <a:r>
              <a:rPr lang="pl-PL" dirty="0" smtClean="0"/>
              <a:t>rojenia wędlin i chleba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</a:t>
            </a:r>
            <a:r>
              <a:rPr lang="pl-PL" dirty="0" smtClean="0"/>
              <a:t>rzecierania zup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u</a:t>
            </a:r>
            <a:r>
              <a:rPr lang="pl-PL" dirty="0" smtClean="0"/>
              <a:t>bijania piany i zagniatania ciasta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m</a:t>
            </a:r>
            <a:r>
              <a:rPr lang="pl-PL" dirty="0" smtClean="0"/>
              <a:t>ielenia kawy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t</a:t>
            </a:r>
            <a:r>
              <a:rPr lang="pl-PL" dirty="0" smtClean="0"/>
              <a:t>arcia sera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n</a:t>
            </a:r>
            <a:r>
              <a:rPr lang="pl-PL" dirty="0" smtClean="0"/>
              <a:t>acinania kotletów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o</a:t>
            </a:r>
            <a:r>
              <a:rPr lang="pl-PL" dirty="0" smtClean="0"/>
              <a:t>bierania ziemniaków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o</a:t>
            </a:r>
            <a:r>
              <a:rPr lang="pl-PL" dirty="0" smtClean="0"/>
              <a:t>strzenia narzędzi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307" y="1845734"/>
            <a:ext cx="6272011" cy="44906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961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PRZYSTAWEK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Maszyna uniwersalna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Przystawka do mielenia maku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Przystawka do mielenia mięsa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4" y="141669"/>
            <a:ext cx="3799266" cy="330282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242" y="2086377"/>
            <a:ext cx="2649224" cy="23090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826" y="3824818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927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PRZYSTAWEK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rozdrabniania jarzyn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przecierania zup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ubijania piany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41" y="1589802"/>
            <a:ext cx="2343150" cy="195262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207" y="2441620"/>
            <a:ext cx="1876425" cy="24384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272" y="3650801"/>
            <a:ext cx="1743075" cy="228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7735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PRZYSTAWEK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mielenia kawy, pieprzu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krojenia frytek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tarcia sera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20" y="4417453"/>
            <a:ext cx="1928074" cy="185455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776" y="1808480"/>
            <a:ext cx="1465576" cy="260897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836" y="1995176"/>
            <a:ext cx="2140844" cy="22355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63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PRZYSTAWEK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Do nacinania kotletów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Krojenia wędlin i sera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 smtClean="0"/>
              <a:t>Obierania ziemniaków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608" y="3786389"/>
            <a:ext cx="2245888" cy="208270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08" y="286603"/>
            <a:ext cx="2855488" cy="259375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24" y="2343955"/>
            <a:ext cx="2952884" cy="1819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46969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194</Words>
  <Application>Microsoft Office PowerPoint</Application>
  <PresentationFormat>Niestandardowy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Retrospekcja</vt:lpstr>
      <vt:lpstr>URZĄDZENIA UNIWERSALNE</vt:lpstr>
      <vt:lpstr>DEFINICJA URZĄDZEŃ UNIWERSALNYCH</vt:lpstr>
      <vt:lpstr>  Napęd  maszyny  wieloczynnościowej  ( silnik elektryczny oraz przekładnie i sprzęgło )</vt:lpstr>
      <vt:lpstr>ROLA PRZYSTAWEK W URZĄDZENIACH UNIWERSALNYCH</vt:lpstr>
      <vt:lpstr>PRZEZNACZENIE PRZYSTAWEK</vt:lpstr>
      <vt:lpstr>RODZAJE PRZYSTAWEK</vt:lpstr>
      <vt:lpstr>RODZAJE PRZYSTAWEK</vt:lpstr>
      <vt:lpstr>RODZAJE PRZYSTAWEK</vt:lpstr>
      <vt:lpstr>RODZAJE PRZYSTAWEK</vt:lpstr>
      <vt:lpstr>RODZAJE PRZYSTAWEK</vt:lpstr>
      <vt:lpstr>BUDOWA MASZYNY UNIWERSALNEJ</vt:lpstr>
      <vt:lpstr>ZALETY URZĄDZEŃ UNIWERSALNYCH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URZĄDZENIA UNIWERSALNE</dc:title>
  <dc:creator>Kierownik</dc:creator>
  <cp:lastModifiedBy>user</cp:lastModifiedBy>
  <cp:revision>12</cp:revision>
  <dcterms:created xsi:type="dcterms:W3CDTF">2014-10-17T15:09:22Z</dcterms:created>
  <dcterms:modified xsi:type="dcterms:W3CDTF">2020-05-30T20:20:57Z</dcterms:modified>
</cp:coreProperties>
</file>