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6" r:id="rId8"/>
    <p:sldId id="258" r:id="rId9"/>
    <p:sldId id="260" r:id="rId10"/>
    <p:sldId id="261" r:id="rId11"/>
    <p:sldId id="266" r:id="rId12"/>
    <p:sldId id="267" r:id="rId13"/>
    <p:sldId id="263" r:id="rId14"/>
    <p:sldId id="264" r:id="rId15"/>
    <p:sldId id="265" r:id="rId16"/>
    <p:sldId id="268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3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4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0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98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22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55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38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801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63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19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66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1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40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56" y="273088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38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21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6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21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6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3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6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221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3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9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2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3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16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901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051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4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4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80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07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53" y="27308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3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21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80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012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0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0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55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660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991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24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87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551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725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1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76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4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633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063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9" y="273074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24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678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0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189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2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2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2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59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774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14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77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182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7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7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6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2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697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975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916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4" y="273064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14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583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909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257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1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986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835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47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3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81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879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747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14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608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843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425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pl-PL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318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58" y="27309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4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1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7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9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9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9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0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88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88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88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8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8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8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74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74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74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64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64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64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5/7/2020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9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C4A83B7-6E25-44E5-AF6D-D7B26A200D57}" type="datetimeFigureOut">
              <a:rPr lang="pl-PL" smtClean="0"/>
              <a:t>07.05.2020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7C063F0-2D34-40EA-9226-FC8C905EF4B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Strategia promocji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29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63688" y="177281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Dziękuję </a:t>
            </a:r>
            <a:r>
              <a:rPr lang="pl-PL" smtClean="0"/>
              <a:t>za uwagę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72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Strategią określa się planowany sposób przygotowania i prowadzenia określonych działań związanych z obsługą przyjęć okolicznościowych. </a:t>
            </a:r>
          </a:p>
          <a:p>
            <a:r>
              <a:rPr lang="pl-PL" dirty="0" smtClean="0"/>
              <a:t>Strategia promocji dzieli się na promocję typu:</a:t>
            </a:r>
          </a:p>
          <a:p>
            <a:pPr lvl="1"/>
            <a:r>
              <a:rPr lang="pl-PL" i="1" dirty="0" err="1"/>
              <a:t>p</a:t>
            </a:r>
            <a:r>
              <a:rPr lang="pl-PL" i="1" dirty="0" err="1" smtClean="0"/>
              <a:t>ush</a:t>
            </a:r>
            <a:r>
              <a:rPr lang="pl-PL" dirty="0" smtClean="0"/>
              <a:t> (pchania produktu)</a:t>
            </a:r>
          </a:p>
          <a:p>
            <a:pPr lvl="1"/>
            <a:r>
              <a:rPr lang="pl-PL" i="1" dirty="0" err="1"/>
              <a:t>p</a:t>
            </a:r>
            <a:r>
              <a:rPr lang="pl-PL" i="1" dirty="0" err="1" smtClean="0"/>
              <a:t>ull</a:t>
            </a:r>
            <a:r>
              <a:rPr lang="pl-PL" dirty="0" smtClean="0"/>
              <a:t> (ssania produktu)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40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STRATEGIA PROMOCJI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309" y="2022026"/>
            <a:ext cx="4559121" cy="4713667"/>
          </a:xfrm>
        </p:spPr>
      </p:pic>
    </p:spTree>
    <p:extLst>
      <p:ext uri="{BB962C8B-B14F-4D97-AF65-F5344CB8AC3E}">
        <p14:creationId xmlns:p14="http://schemas.microsoft.com/office/powerpoint/2010/main" val="339170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828675"/>
            <a:ext cx="52006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5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705678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18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840759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75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STRATEGIA PROMOCJI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Działania związane z programowaniem promocji: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kreślenie odbiorców promocji i motywów zakupu</a:t>
            </a:r>
          </a:p>
          <a:p>
            <a:pPr lvl="1"/>
            <a:r>
              <a:rPr lang="pl-PL" dirty="0"/>
              <a:t>u</a:t>
            </a:r>
            <a:r>
              <a:rPr lang="pl-PL" dirty="0" smtClean="0"/>
              <a:t>stalenie celów promocji:</a:t>
            </a:r>
          </a:p>
          <a:p>
            <a:pPr lvl="2"/>
            <a:r>
              <a:rPr lang="pl-PL" dirty="0"/>
              <a:t>c</a:t>
            </a:r>
            <a:r>
              <a:rPr lang="pl-PL" dirty="0" smtClean="0"/>
              <a:t>ele sprzedażowe – odpowiadają na pytanie </a:t>
            </a:r>
            <a:r>
              <a:rPr lang="pl-PL" dirty="0" err="1" smtClean="0"/>
              <a:t>ille</a:t>
            </a:r>
            <a:r>
              <a:rPr lang="pl-PL" dirty="0" smtClean="0"/>
              <a:t> należy sprzedać</a:t>
            </a:r>
          </a:p>
          <a:p>
            <a:pPr lvl="2"/>
            <a:r>
              <a:rPr lang="pl-PL" dirty="0"/>
              <a:t>c</a:t>
            </a:r>
            <a:r>
              <a:rPr lang="pl-PL" dirty="0" smtClean="0"/>
              <a:t>ele komunikacyjne – co odbiorca powinien wiedzieć o firmie i produkcie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kreślenie budżetu promocji</a:t>
            </a:r>
          </a:p>
          <a:p>
            <a:pPr lvl="1"/>
            <a:r>
              <a:rPr lang="pl-PL" dirty="0"/>
              <a:t>u</a:t>
            </a:r>
            <a:r>
              <a:rPr lang="pl-PL" dirty="0" smtClean="0"/>
              <a:t>stalenie treści przekazu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771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STRATEGIA PROMOCJI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Formułowanie przekazu promocyjnego:</a:t>
            </a:r>
          </a:p>
          <a:p>
            <a:pPr lvl="1" algn="just"/>
            <a:r>
              <a:rPr lang="pl-PL" i="1" dirty="0" smtClean="0"/>
              <a:t>I etap </a:t>
            </a:r>
            <a:r>
              <a:rPr lang="pl-PL" dirty="0" smtClean="0"/>
              <a:t>– określenie treści przekazu, czyli co powiedzieć i jakich argumentów użyć?</a:t>
            </a:r>
          </a:p>
          <a:p>
            <a:pPr lvl="1" algn="just"/>
            <a:r>
              <a:rPr lang="pl-PL" i="1" dirty="0" smtClean="0"/>
              <a:t>II etap </a:t>
            </a:r>
            <a:r>
              <a:rPr lang="pl-PL" dirty="0" smtClean="0"/>
              <a:t>– określenie sposobu przekazania wiadomości, czyli jak powiedzieć to logicznie?</a:t>
            </a:r>
          </a:p>
          <a:p>
            <a:pPr lvl="1" algn="just"/>
            <a:r>
              <a:rPr lang="pl-PL" i="1" dirty="0" smtClean="0"/>
              <a:t>III etap </a:t>
            </a:r>
            <a:r>
              <a:rPr lang="pl-PL" dirty="0" smtClean="0"/>
              <a:t>– określenie użytych symboli (kształtu przekazu), czyli jaka formę nadać przekazowi i jakie symbole zastosować?</a:t>
            </a:r>
          </a:p>
          <a:p>
            <a:pPr lvl="1" algn="just"/>
            <a:r>
              <a:rPr lang="pl-PL" i="1" dirty="0" smtClean="0"/>
              <a:t>IV etap </a:t>
            </a:r>
            <a:r>
              <a:rPr lang="pl-PL" dirty="0" smtClean="0"/>
              <a:t>– określenie nadawcy (źródła przekazu), czyli kto powinien to powiedzieć?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09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STRATEGIA PROMOCJI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Informacje tworzące treść przekazu mogą mieć formę:</a:t>
            </a:r>
          </a:p>
          <a:p>
            <a:pPr marL="0" indent="0">
              <a:buNone/>
            </a:pPr>
            <a:endParaRPr lang="pl-PL" b="1" u="sng" dirty="0" smtClean="0"/>
          </a:p>
          <a:p>
            <a:pPr lvl="1" algn="just"/>
            <a:r>
              <a:rPr lang="pl-PL" b="1" u="sng" dirty="0"/>
              <a:t>r</a:t>
            </a:r>
            <a:r>
              <a:rPr lang="pl-PL" b="1" u="sng" dirty="0" smtClean="0"/>
              <a:t>acjonalna </a:t>
            </a:r>
            <a:r>
              <a:rPr lang="pl-PL" dirty="0" smtClean="0"/>
              <a:t>– odwołująca się do konkretnych korzyści, jakie przyniesie nabywcy zakup produktu; wskazuje wówczas na takie cechy, jak jakość, wartość, użyteczność i oszczędność</a:t>
            </a:r>
          </a:p>
          <a:p>
            <a:pPr lvl="1" algn="just"/>
            <a:r>
              <a:rPr lang="pl-PL" b="1" u="sng" dirty="0"/>
              <a:t>e</a:t>
            </a:r>
            <a:r>
              <a:rPr lang="pl-PL" b="1" u="sng" dirty="0" smtClean="0"/>
              <a:t>mocjonalna</a:t>
            </a:r>
            <a:r>
              <a:rPr lang="pl-PL" dirty="0" smtClean="0"/>
              <a:t> – odwołująca się do uczuć odbiorcy i budząca emocje negatywne – strach, poczucie winy, wstydu lub pozytywne – humor, miłość, radość, które motywują do pewnych działań lub ich zaniechania</a:t>
            </a:r>
          </a:p>
          <a:p>
            <a:pPr lvl="1" algn="just"/>
            <a:r>
              <a:rPr lang="pl-PL" b="1" u="sng" dirty="0"/>
              <a:t>m</a:t>
            </a:r>
            <a:r>
              <a:rPr lang="pl-PL" b="1" u="sng" dirty="0" smtClean="0"/>
              <a:t>oralna</a:t>
            </a:r>
            <a:r>
              <a:rPr lang="pl-PL" dirty="0" smtClean="0"/>
              <a:t> – kierowana do uczuć audytorium w kategoriach dobra i zła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8809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239</Words>
  <Application>Microsoft Office PowerPoint</Application>
  <PresentationFormat>Pokaz na ekranie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7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Kierownictwo</vt:lpstr>
      <vt:lpstr>1_Kierownictwo</vt:lpstr>
      <vt:lpstr>2_Kierownictwo</vt:lpstr>
      <vt:lpstr>3_Kierownictwo</vt:lpstr>
      <vt:lpstr>4_Kierownictwo</vt:lpstr>
      <vt:lpstr>5_Kierownictwo</vt:lpstr>
      <vt:lpstr>Macro</vt:lpstr>
      <vt:lpstr>Strategia promocji </vt:lpstr>
      <vt:lpstr>Prezentacja programu PowerPoint</vt:lpstr>
      <vt:lpstr>STRATEGIA PROMOCJI</vt:lpstr>
      <vt:lpstr>Prezentacja programu PowerPoint</vt:lpstr>
      <vt:lpstr>Prezentacja programu PowerPoint</vt:lpstr>
      <vt:lpstr>Prezentacja programu PowerPoint</vt:lpstr>
      <vt:lpstr>STRATEGIA PROMOCJI</vt:lpstr>
      <vt:lpstr>STRATEGIA PROMOCJI</vt:lpstr>
      <vt:lpstr>STRATEGIA PROMOCJI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promocji</dc:title>
  <dc:creator>Użytkownik systemu Windows</dc:creator>
  <cp:lastModifiedBy>Użytkownik systemu Windows</cp:lastModifiedBy>
  <cp:revision>2</cp:revision>
  <dcterms:created xsi:type="dcterms:W3CDTF">2020-05-07T12:17:51Z</dcterms:created>
  <dcterms:modified xsi:type="dcterms:W3CDTF">2020-05-07T12:28:15Z</dcterms:modified>
</cp:coreProperties>
</file>