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58" r:id="rId5"/>
    <p:sldId id="259" r:id="rId6"/>
    <p:sldId id="257" r:id="rId7"/>
    <p:sldId id="263" r:id="rId8"/>
    <p:sldId id="264" r:id="rId9"/>
    <p:sldId id="268" r:id="rId10"/>
    <p:sldId id="266" r:id="rId11"/>
    <p:sldId id="267" r:id="rId12"/>
    <p:sldId id="269" r:id="rId13"/>
    <p:sldId id="2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FC4-D034-4544-8B65-989F54B56AFE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01DE-FD9C-4021-94C9-38F56A41B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Rośliny motylkowate </a:t>
            </a:r>
            <a:r>
              <a:rPr lang="pl-PL" b="1" dirty="0" smtClean="0"/>
              <a:t>drobnonasienne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Teraz używa się również nazwy </a:t>
            </a:r>
            <a:r>
              <a:rPr lang="pl-PL" dirty="0" err="1" smtClean="0"/>
              <a:t>bobowate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4788" y="1600200"/>
            <a:ext cx="6794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14884"/>
            <a:ext cx="2371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1325" y="2139156"/>
            <a:ext cx="31813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Wymagania wodne są zróżnicowane: </a:t>
            </a:r>
          </a:p>
          <a:p>
            <a:r>
              <a:rPr lang="pl-PL" dirty="0" smtClean="0"/>
              <a:t>największe</a:t>
            </a:r>
            <a:r>
              <a:rPr lang="pl-PL" dirty="0"/>
              <a:t>: koniczyna czerwona, białoróżowa, perska, biała, </a:t>
            </a:r>
          </a:p>
          <a:p>
            <a:r>
              <a:rPr lang="pl-PL" dirty="0" smtClean="0"/>
              <a:t>średnie</a:t>
            </a:r>
            <a:r>
              <a:rPr lang="pl-PL" dirty="0"/>
              <a:t>: lucerna mieszańcowa, seradela, esparceta, </a:t>
            </a:r>
          </a:p>
          <a:p>
            <a:r>
              <a:rPr lang="pl-PL" dirty="0" smtClean="0"/>
              <a:t>niskie</a:t>
            </a:r>
            <a:r>
              <a:rPr lang="pl-PL" dirty="0"/>
              <a:t>: komonica.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 motylkowate dzielą się na: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smtClean="0"/>
              <a:t>jednoroczne</a:t>
            </a:r>
            <a:r>
              <a:rPr lang="pl-PL" dirty="0"/>
              <a:t>: koniczyna krwistoczerwona (inkarnatka), koniczyna perska</a:t>
            </a:r>
            <a:r>
              <a:rPr lang="pl-PL"/>
              <a:t>, </a:t>
            </a:r>
            <a:r>
              <a:rPr lang="pl-PL" smtClean="0"/>
              <a:t>seradela</a:t>
            </a:r>
            <a:r>
              <a:rPr lang="pl-PL" dirty="0"/>
              <a:t>, </a:t>
            </a:r>
          </a:p>
          <a:p>
            <a:r>
              <a:rPr lang="pl-PL" dirty="0" smtClean="0"/>
              <a:t>dwuletnie</a:t>
            </a:r>
            <a:r>
              <a:rPr lang="pl-PL" dirty="0"/>
              <a:t>: koniczyna czerwona i nostrzyk, </a:t>
            </a:r>
          </a:p>
          <a:p>
            <a:r>
              <a:rPr lang="pl-PL" dirty="0" smtClean="0"/>
              <a:t>wieloletnie</a:t>
            </a:r>
            <a:r>
              <a:rPr lang="pl-PL" dirty="0"/>
              <a:t>: lucerna siewna i mieszańcowa, koniczyna biała, koniczyna szwedzka, esparceta i komonica.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Liście: 1– koniczyna czerwona, 2 – koniczyna białoróżowa</a:t>
            </a:r>
            <a:r>
              <a:rPr lang="pl-PL" sz="2400" b="1" dirty="0" smtClean="0"/>
              <a:t>,</a:t>
            </a:r>
            <a:br>
              <a:rPr lang="pl-PL" sz="2400" b="1" dirty="0" smtClean="0"/>
            </a:br>
            <a:r>
              <a:rPr lang="pl-PL" sz="2400" b="1" dirty="0" smtClean="0"/>
              <a:t> </a:t>
            </a:r>
            <a:r>
              <a:rPr lang="pl-PL" sz="2400" b="1" dirty="0"/>
              <a:t>3 – nostrzyk, 4 – koniczyna biała, 5 – esparceta, 6 – przelot </a:t>
            </a:r>
            <a:endParaRPr lang="pl-PL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1028" y="1600200"/>
            <a:ext cx="6861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1391" y="1600200"/>
            <a:ext cx="30412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2620" y="1600200"/>
            <a:ext cx="30387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30387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57435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14884"/>
            <a:ext cx="2371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57626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2643182"/>
            <a:ext cx="23526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2646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2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92</Words>
  <Application>Microsoft Office PowerPoint</Application>
  <PresentationFormat>Pokaz na ekranie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Rośliny motylkowate drobnonasienne</vt:lpstr>
      <vt:lpstr>Rośliny motylkowate dzielą się na:</vt:lpstr>
      <vt:lpstr>Liście: 1– koniczyna czerwona, 2 – koniczyna białoróżowa,  3 – nostrzyk, 4 – koniczyna biała, 5 – esparceta, 6 – przelot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Rośliny motylkowate drobnonasienne</dc:title>
  <dc:creator>Mateusz</dc:creator>
  <cp:lastModifiedBy>Mateusz</cp:lastModifiedBy>
  <cp:revision>5</cp:revision>
  <dcterms:created xsi:type="dcterms:W3CDTF">2020-05-17T08:06:09Z</dcterms:created>
  <dcterms:modified xsi:type="dcterms:W3CDTF">2020-05-20T05:32:33Z</dcterms:modified>
</cp:coreProperties>
</file>