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DA999D-62B1-404A-8BD5-5736FCF896DC}" type="datetimeFigureOut">
              <a:rPr lang="pl-PL" smtClean="0"/>
              <a:t>30.05.2020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4277C6-31B6-4B03-80C4-240BF0DB56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Nadzienia do drobiu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Rodzaje i zasady sporządzania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14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836712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Najpopularniejsze nadzienia do drobiu:</a:t>
            </a:r>
          </a:p>
          <a:p>
            <a:r>
              <a:rPr lang="pl-PL" dirty="0" smtClean="0"/>
              <a:t> </a:t>
            </a:r>
          </a:p>
          <a:p>
            <a:pPr marL="342900" indent="-342900">
              <a:buAutoNum type="arabicPeriod"/>
            </a:pPr>
            <a:r>
              <a:rPr lang="pl-PL" u="sng" dirty="0" smtClean="0"/>
              <a:t>Polskie </a:t>
            </a:r>
            <a:r>
              <a:rPr lang="pl-PL" dirty="0" smtClean="0"/>
              <a:t>– czerstwa bułka moczona w mleku, natka,  żółtka utarte z masłem, piana z białek , posiekana wątróbka</a:t>
            </a:r>
          </a:p>
          <a:p>
            <a:pPr marL="342900" indent="-342900">
              <a:buAutoNum type="arabicPeriod"/>
            </a:pPr>
            <a:r>
              <a:rPr lang="pl-PL" u="sng" dirty="0" smtClean="0"/>
              <a:t>Z mięsnej masy mielonej </a:t>
            </a:r>
            <a:r>
              <a:rPr lang="pl-PL" dirty="0" smtClean="0"/>
              <a:t>- mięso, bułka czerstwa moczona, masło, piana z białek, owoce suszone  lub grzyby</a:t>
            </a:r>
          </a:p>
          <a:p>
            <a:pPr marL="342900" indent="-342900">
              <a:buAutoNum type="arabicPeriod"/>
            </a:pPr>
            <a:r>
              <a:rPr lang="pl-PL" dirty="0" smtClean="0"/>
              <a:t>Z owoców suszonych – </a:t>
            </a:r>
          </a:p>
          <a:p>
            <a:pPr marL="342900" indent="-342900">
              <a:buAutoNum type="arabicPeriod"/>
            </a:pPr>
            <a:r>
              <a:rPr lang="pl-PL" dirty="0" smtClean="0"/>
              <a:t>Z grzybów – pieczarki, borowiki, kurki , trufle</a:t>
            </a:r>
          </a:p>
          <a:p>
            <a:pPr marL="342900" indent="-342900">
              <a:buAutoNum type="arabicPeriod"/>
            </a:pPr>
            <a:r>
              <a:rPr lang="pl-PL" dirty="0" smtClean="0"/>
              <a:t>Z duszonego mięsa – mięso, kasza ugotowana na sypko,  utarte z masłem żółtko, cebula</a:t>
            </a:r>
          </a:p>
          <a:p>
            <a:pPr marL="342900" indent="-342900">
              <a:buAutoNum type="arabicPeriod"/>
            </a:pPr>
            <a:r>
              <a:rPr lang="pl-PL" dirty="0" smtClean="0"/>
              <a:t>Krakowskie – kasza krakowska , żółtko utarte z masłem, piana z białek, koperek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320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980728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drobiu pozbawianego kości – luzowanego sporządza się galantyny.</a:t>
            </a:r>
          </a:p>
          <a:p>
            <a:endParaRPr lang="pl-PL" dirty="0"/>
          </a:p>
          <a:p>
            <a:r>
              <a:rPr lang="pl-PL" dirty="0" smtClean="0"/>
              <a:t> Galantyna to skóra lub skóra z mięśniami wypełniona nadzieniem, zrolowana i ugotowana.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Z drobiowej masy mielonej przygotowuje się również rolady. </a:t>
            </a:r>
          </a:p>
          <a:p>
            <a:endParaRPr lang="pl-PL" dirty="0" smtClean="0"/>
          </a:p>
          <a:p>
            <a:r>
              <a:rPr lang="pl-PL" dirty="0"/>
              <a:t>M</a:t>
            </a:r>
            <a:r>
              <a:rPr lang="pl-PL" dirty="0" smtClean="0"/>
              <a:t>asa owinięta jest płótno, osznurowana i ugotowana.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9337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19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370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3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41277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Cel : mięso drobiowe nadziewa się zwiększyć masę wyrobu lub poprawić jego walory smakowe, zapachowe , soczystość.</a:t>
            </a:r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Nadziewać można drób w całości lub jego elementy.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005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71600" y="1628800"/>
            <a:ext cx="6552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Rodzaj użytego nadzienia oraz sposób zależą od gatunku drobiu. Nadzienie kurczaków, kur, kaczek, i gęsi umieszcza się w jamie brzusznej. </a:t>
            </a:r>
          </a:p>
          <a:p>
            <a:r>
              <a:rPr lang="pl-PL" sz="2400" dirty="0" smtClean="0"/>
              <a:t>Nie nadziewa się jamy brzusznej drobiu o dużej masie ( np. 8-kilogramowych indyków )gdyż ciepło zbyt wolno przenika i nadzienie nie zdąży się odpowiednio nagrzać.</a:t>
            </a:r>
          </a:p>
          <a:p>
            <a:endParaRPr lang="pl-PL" sz="2400" dirty="0"/>
          </a:p>
          <a:p>
            <a:r>
              <a:rPr lang="pl-PL" dirty="0" smtClean="0"/>
              <a:t>  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1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55679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Elementy drobiowe przeznaczane do nadzienia to: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Udka/pałki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Skrzydełka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Szyjki</a:t>
            </a:r>
          </a:p>
          <a:p>
            <a:r>
              <a:rPr lang="pl-PL" sz="2400" dirty="0" smtClean="0"/>
              <a:t>Należy usunąć z nich kości</a:t>
            </a:r>
          </a:p>
          <a:p>
            <a:endParaRPr lang="pl-PL" sz="2400" dirty="0"/>
          </a:p>
          <a:p>
            <a:r>
              <a:rPr lang="pl-PL" sz="2400" dirty="0" smtClean="0"/>
              <a:t>Elementem przeznaczonym do nadzienia jest też filet- pierś</a:t>
            </a:r>
            <a:endParaRPr lang="pl-P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17748"/>
            <a:ext cx="3148062" cy="154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9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49033" y="1628800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Tuszki nadziewany do ¾ objętości , gdyż w wyniku obkurczania się włókien nadzienie może wydostać się na zewnątrz </a:t>
            </a:r>
          </a:p>
          <a:p>
            <a:endParaRPr lang="pl-PL" dirty="0"/>
          </a:p>
          <a:p>
            <a:r>
              <a:rPr lang="pl-PL" dirty="0" smtClean="0"/>
              <a:t>Nadzienia przygotowuje się tak samo jak masę mieloną z mięsa zwierząt rzeźnych. </a:t>
            </a:r>
          </a:p>
          <a:p>
            <a:endParaRPr lang="pl-PL" dirty="0"/>
          </a:p>
          <a:p>
            <a:r>
              <a:rPr lang="pl-PL" dirty="0" smtClean="0">
                <a:solidFill>
                  <a:srgbClr val="FF0000"/>
                </a:solidFill>
              </a:rPr>
              <a:t>Składniki nadzienia 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Podstawowe</a:t>
            </a:r>
          </a:p>
          <a:p>
            <a:pPr marL="342900" indent="-342900">
              <a:buAutoNum type="arabicPeriod"/>
            </a:pPr>
            <a:r>
              <a:rPr lang="pl-PL" dirty="0" smtClean="0"/>
              <a:t>Spulchniająco – sklejające (wiążące)</a:t>
            </a:r>
          </a:p>
          <a:p>
            <a:pPr marL="342900" indent="-342900">
              <a:buAutoNum type="arabicPeriod"/>
            </a:pPr>
            <a:r>
              <a:rPr lang="pl-PL" dirty="0" smtClean="0"/>
              <a:t>Smakowe 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5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9953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134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54249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04" y="450912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53231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4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340768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Składniki podstawowe </a:t>
            </a:r>
            <a:r>
              <a:rPr lang="pl-PL" i="1" dirty="0" smtClean="0"/>
              <a:t>to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Bułka czerstwa moczona , bułka tarta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Gasza gotowana na sypko(krakowska, ryż, gryczana)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Warzywa- kapusta, papryka, oliwki, suszone pomidory, dynia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Owoce – jabłka </a:t>
            </a:r>
            <a:r>
              <a:rPr lang="pl-PL" dirty="0"/>
              <a:t>ś</a:t>
            </a:r>
            <a:r>
              <a:rPr lang="pl-PL" dirty="0" smtClean="0"/>
              <a:t>liwki, morele, rodzynki, migdały, orzechy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Mięso – cielęcina,  masa mielona drobiowa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i="1" dirty="0" smtClean="0">
                <a:solidFill>
                  <a:srgbClr val="FF0000"/>
                </a:solidFill>
              </a:rPr>
              <a:t>Składniki wiążące</a:t>
            </a:r>
            <a:r>
              <a:rPr lang="pl-PL" dirty="0" smtClean="0"/>
              <a:t>: żółtka utarte z masłem, białka ubite na pianę, śmietanka</a:t>
            </a:r>
          </a:p>
          <a:p>
            <a:endParaRPr lang="pl-PL" dirty="0"/>
          </a:p>
          <a:p>
            <a:r>
              <a:rPr lang="pl-PL" i="1" dirty="0" smtClean="0">
                <a:solidFill>
                  <a:srgbClr val="FF0000"/>
                </a:solidFill>
              </a:rPr>
              <a:t>Składniki smakowe </a:t>
            </a:r>
            <a:r>
              <a:rPr lang="pl-PL" dirty="0" smtClean="0"/>
              <a:t>– sól, pieprz, gałka muszkatołowa, natka, koperek, majeranek, cebula, zioła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221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6288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Rodzaje nadzień i ich zastosowanie.</a:t>
            </a: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67947"/>
              </p:ext>
            </p:extLst>
          </p:nvPr>
        </p:nvGraphicFramePr>
        <p:xfrm>
          <a:off x="827584" y="2275132"/>
          <a:ext cx="6888088" cy="261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044"/>
                <a:gridCol w="3444044"/>
              </a:tblGrid>
              <a:tr h="654227">
                <a:tc>
                  <a:txBody>
                    <a:bodyPr/>
                    <a:lstStyle/>
                    <a:p>
                      <a:r>
                        <a:rPr lang="pl-PL" dirty="0" smtClean="0"/>
                        <a:t>Rodzaj nadzienia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Zastosowanie </a:t>
                      </a:r>
                      <a:endParaRPr lang="pl-PL" dirty="0"/>
                    </a:p>
                  </a:txBody>
                  <a:tcPr/>
                </a:tc>
              </a:tr>
              <a:tr h="654227">
                <a:tc>
                  <a:txBody>
                    <a:bodyPr/>
                    <a:lstStyle/>
                    <a:p>
                      <a:r>
                        <a:rPr lang="pl-PL" dirty="0" smtClean="0"/>
                        <a:t>Słone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kurczaki, indyki, kaczki, ptactwo dzikie</a:t>
                      </a:r>
                      <a:endParaRPr lang="pl-PL" dirty="0"/>
                    </a:p>
                  </a:txBody>
                  <a:tcPr/>
                </a:tc>
              </a:tr>
              <a:tr h="654227">
                <a:tc>
                  <a:txBody>
                    <a:bodyPr/>
                    <a:lstStyle/>
                    <a:p>
                      <a:r>
                        <a:rPr lang="pl-PL" dirty="0" smtClean="0"/>
                        <a:t>Słodkie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Indyki, kaczki, </a:t>
                      </a:r>
                      <a:endParaRPr lang="pl-PL" dirty="0"/>
                    </a:p>
                  </a:txBody>
                  <a:tcPr/>
                </a:tc>
              </a:tr>
              <a:tr h="654227">
                <a:tc>
                  <a:txBody>
                    <a:bodyPr/>
                    <a:lstStyle/>
                    <a:p>
                      <a:r>
                        <a:rPr lang="pl-PL" dirty="0" smtClean="0"/>
                        <a:t>owocowe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Kaczki, indyki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7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1268760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masy mielone przeznacza się mięso z piersi i ud ze sztuk gorzej umięśnionych, okrawki powstałe przy rozbiorze tuszek i porcjowaniu mięsa. </a:t>
            </a:r>
          </a:p>
          <a:p>
            <a:endParaRPr lang="pl-PL" dirty="0"/>
          </a:p>
          <a:p>
            <a:r>
              <a:rPr lang="pl-PL" dirty="0" smtClean="0"/>
              <a:t>Odmianą mas mielonych drobiowych jest knel – przygotowany z mięsa mielonego, masła,  jaj (żółtka), masła i śmietanki 30%  zmiksowanego dokładnie wymieszanego. </a:t>
            </a:r>
          </a:p>
          <a:p>
            <a:endParaRPr lang="pl-PL" dirty="0"/>
          </a:p>
          <a:p>
            <a:r>
              <a:rPr lang="pl-PL" dirty="0" smtClean="0"/>
              <a:t>Z knelu można przygotować kluseczki, pulpety, budynie oraz wykorzystać jako dekorację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04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</TotalTime>
  <Words>464</Words>
  <Application>Microsoft Office PowerPoint</Application>
  <PresentationFormat>Pokaz na ekranie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Austin</vt:lpstr>
      <vt:lpstr>Nadzienia do drobiu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Nadzienia do drobiu</dc:title>
  <dc:creator>Użytkownik systemu Windows</dc:creator>
  <cp:lastModifiedBy>Użytkownik systemu Windows</cp:lastModifiedBy>
  <cp:revision>21</cp:revision>
  <dcterms:created xsi:type="dcterms:W3CDTF">2020-05-29T17:55:37Z</dcterms:created>
  <dcterms:modified xsi:type="dcterms:W3CDTF">2020-05-30T11:45:07Z</dcterms:modified>
</cp:coreProperties>
</file>