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CF2FCA2-9E7C-4749-9D75-5632F486A401}" type="datetimeFigureOut">
              <a:rPr lang="pl-PL" smtClean="0"/>
              <a:pPr/>
              <a:t>2020-05-08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2C2973-C1C4-46A2-9245-CCB973695B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33365" y="2204864"/>
            <a:ext cx="3367027" cy="22057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Maszyny do mycia naczyń o działaniu ciągłym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Zmywarki tunelowe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0083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764704"/>
            <a:ext cx="756084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endParaRPr lang="pl-PL" sz="28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Odłączyć zasilanie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Oczyścić sita i dysze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Uporządkować miejsce pracy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Konserwację prowadzić zgodnie z DTR( Dokumentacją Techniczno- Rozruchową)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Sprawdzać docisk śrub, nakrętek, napięcia pasków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Prace serwisowe i konserwacyjne zlecać osobom upoważnionym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52059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1268760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600" dirty="0" smtClean="0"/>
              <a:t>Dziękuję za uwagę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393156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1268760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Proces mycia w maszynach tunelowych odbywa się przy takich samych parametrach jak w przypadku zmywarek komorowych. </a:t>
            </a:r>
          </a:p>
          <a:p>
            <a:endParaRPr lang="pl-PL" sz="2400" dirty="0" smtClean="0"/>
          </a:p>
          <a:p>
            <a:r>
              <a:rPr lang="pl-PL" sz="2400" dirty="0" smtClean="0"/>
              <a:t>Dodatkowo wyposażone są one w funkcję: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/>
              <a:t>mycia wstępnego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/>
              <a:t>podwójnego płukania </a:t>
            </a:r>
            <a:endParaRPr lang="pl-PL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/>
              <a:t>suszenia.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98876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9008" y="1481344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 smtClean="0"/>
              <a:t>Różnice między zmywarką kapturową, a tunelową: </a:t>
            </a:r>
          </a:p>
          <a:p>
            <a:endParaRPr lang="pl-PL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Sposób załadowania i wyładowania naczyń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Wielkość maszyny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Wydajność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 smtClean="0"/>
              <a:t>Możliwość mycia dużych przedmiotów np. termosy, kosze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21896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87088" y="1469952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Strefy mycia w zmywarkach tunelowych :</a:t>
            </a:r>
          </a:p>
          <a:p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l-PL" sz="2400" dirty="0" smtClean="0"/>
              <a:t>Płukania wstępnego – (zimna woda)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400" dirty="0" smtClean="0"/>
              <a:t>Mycia właściwego  temp. 60C z dozowanym automatycznie detergentem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400" dirty="0" smtClean="0"/>
              <a:t>Płukania i wyparzania – temp. 80-90 C ze środkiem ułatwiającym płukanie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400" dirty="0" smtClean="0"/>
              <a:t>Suszenia  - powietrze  o niskiej wilgotności i temp. 85C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02347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1052736"/>
            <a:ext cx="6264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Brudne naczynia ładowane są na podajnik taśmowy z jednej strony maszyny, a czyste odbierane z drugiej. </a:t>
            </a:r>
          </a:p>
          <a:p>
            <a:endParaRPr lang="pl-PL" sz="2400" dirty="0" smtClean="0"/>
          </a:p>
          <a:p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Podział zmywarek tunelowych:</a:t>
            </a:r>
          </a:p>
          <a:p>
            <a:pPr marL="342900" indent="-342900">
              <a:buFont typeface="+mj-lt"/>
              <a:buAutoNum type="alphaLcPeriod"/>
            </a:pPr>
            <a:r>
              <a:rPr lang="pl-PL" sz="2400" dirty="0" smtClean="0"/>
              <a:t>Zmywarki z transportem naczyń w koszach</a:t>
            </a:r>
          </a:p>
          <a:p>
            <a:pPr marL="342900" indent="-342900">
              <a:buFont typeface="+mj-lt"/>
              <a:buAutoNum type="alphaLcPeriod"/>
            </a:pPr>
            <a:r>
              <a:rPr lang="pl-PL" sz="2400" dirty="0" smtClean="0"/>
              <a:t>Zmywarki z transportem naczyń na  taśmociągu z odpowiednimi zagłębieniami 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59208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241" y="915422"/>
            <a:ext cx="4374815" cy="215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9979" y="3068960"/>
            <a:ext cx="6387021" cy="310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69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547260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429000"/>
            <a:ext cx="439248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486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5492923" cy="2790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6720"/>
            <a:ext cx="561662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60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836712"/>
            <a:ext cx="75608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eksploatacji zmywarek:</a:t>
            </a:r>
          </a:p>
          <a:p>
            <a:endParaRPr lang="pl-PL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Stosować się do instrukcji obsługi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Wykorzystywać urządzenie zgodnie z przeznaczeniem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Kontrola zaworu spustowego przed uruchomieniem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Skontrolować informacje na panelu sterowania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2800" dirty="0" smtClean="0"/>
              <a:t>Po zakończeniu włączyć funkcję </a:t>
            </a:r>
            <a:r>
              <a:rPr lang="pl-PL" sz="2800" dirty="0" err="1" smtClean="0"/>
              <a:t>samoczyszczenia</a:t>
            </a:r>
            <a:r>
              <a:rPr lang="pl-PL" sz="2800" dirty="0"/>
              <a:t> </a:t>
            </a:r>
            <a:r>
              <a:rPr lang="pl-PL" sz="2800" dirty="0" smtClean="0"/>
              <a:t>( jeśli zmywarka posiada taką funkcję)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76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358</TotalTime>
  <Words>219</Words>
  <Application>Microsoft Office PowerPoint</Application>
  <PresentationFormat>Pokaz na ekranie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Maszyny do mycia naczyń o działaniu ciągłym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Maszyny i urządzenia do mycia i wyparzania naczyń</dc:title>
  <dc:creator>Użytkownik systemu Windows</dc:creator>
  <cp:lastModifiedBy>user</cp:lastModifiedBy>
  <cp:revision>37</cp:revision>
  <dcterms:created xsi:type="dcterms:W3CDTF">2019-04-16T15:40:18Z</dcterms:created>
  <dcterms:modified xsi:type="dcterms:W3CDTF">2020-05-08T21:01:50Z</dcterms:modified>
</cp:coreProperties>
</file>