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9" r:id="rId9"/>
    <p:sldId id="267" r:id="rId10"/>
    <p:sldId id="268" r:id="rId11"/>
    <p:sldId id="270" r:id="rId12"/>
    <p:sldId id="261" r:id="rId13"/>
    <p:sldId id="262" r:id="rId14"/>
    <p:sldId id="271" r:id="rId15"/>
    <p:sldId id="272" r:id="rId16"/>
    <p:sldId id="263" r:id="rId17"/>
    <p:sldId id="264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609600"/>
            <a:ext cx="8675688" cy="320040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MASZYNY I URZĄDZENIA </a:t>
            </a:r>
            <a:br>
              <a:rPr lang="pl-PL" sz="4400" dirty="0" smtClean="0"/>
            </a:br>
            <a:r>
              <a:rPr lang="pl-PL" sz="4400" dirty="0" smtClean="0"/>
              <a:t>DO OBRÓBKI WSTĘPNEJ MIĘSA</a:t>
            </a:r>
            <a:endParaRPr lang="pl-PL" sz="4400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09" y="3136006"/>
            <a:ext cx="6246254" cy="37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43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nalezione obrazy dla zapytania wilk maszyna do mielenia mi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07" y="1054569"/>
            <a:ext cx="6943725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2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05" y="1146644"/>
            <a:ext cx="619125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8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wilki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Zasada działania polega na załadowaniu mięsa na misę załadowczą, skąd za pomocą popychacza zostaje zgarnięte przez przenośnik ślimakowy umieszczony w gardzieli wilka i dostarczone do zespołu tnącego. Pod ciśnieniem wywołanym przez ślimak mięso jest wtłaczane w oczka siatki, a obracające się noże odcinają kawałki mięsa odpowiadające wielkością oczek</a:t>
            </a:r>
            <a:r>
              <a:rPr lang="pl-PL" dirty="0" smtClean="0"/>
              <a:t>.</a:t>
            </a:r>
          </a:p>
          <a:p>
            <a:pPr algn="just"/>
            <a:r>
              <a:rPr lang="pl-PL" dirty="0"/>
              <a:t>Noże są wykonane ze stali narzędziowej najwyższego gatunku, zwykle jako noże czteroskrzydłowe: wyjątkowo stosuje się noże dwuskrzydłowe lub trzyskrzydłowe. Noże mogą być jednostronne lub dwustronne. Wilki mogą być wolnobieżne i szybkobieżne.</a:t>
            </a:r>
          </a:p>
        </p:txBody>
      </p:sp>
    </p:spTree>
    <p:extLst>
      <p:ext uri="{BB962C8B-B14F-4D97-AF65-F5344CB8AC3E}">
        <p14:creationId xmlns:p14="http://schemas.microsoft.com/office/powerpoint/2010/main" val="31111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kutry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Służą do rozdrabniania i emulgowania masy mięsnej z dodatkiem lodu wodnego lub tłuszczu na pastę. Głównymi elementami kutra są: </a:t>
            </a:r>
          </a:p>
          <a:p>
            <a:pPr lvl="1"/>
            <a:r>
              <a:rPr lang="pl-PL" dirty="0" smtClean="0"/>
              <a:t>podstawa </a:t>
            </a:r>
            <a:r>
              <a:rPr lang="pl-PL" dirty="0"/>
              <a:t>żeliwna</a:t>
            </a:r>
            <a:r>
              <a:rPr lang="pl-PL" dirty="0" smtClean="0"/>
              <a:t>,</a:t>
            </a:r>
          </a:p>
          <a:p>
            <a:pPr lvl="1"/>
            <a:r>
              <a:rPr lang="pl-PL" dirty="0" smtClean="0"/>
              <a:t>pokrywa</a:t>
            </a:r>
            <a:r>
              <a:rPr lang="pl-PL" dirty="0"/>
              <a:t>, </a:t>
            </a:r>
            <a:endParaRPr lang="pl-PL" dirty="0" smtClean="0"/>
          </a:p>
          <a:p>
            <a:pPr lvl="1"/>
            <a:r>
              <a:rPr lang="pl-PL" dirty="0" smtClean="0"/>
              <a:t>misa </a:t>
            </a:r>
            <a:r>
              <a:rPr lang="pl-PL" dirty="0"/>
              <a:t>załadowcza, </a:t>
            </a:r>
            <a:endParaRPr lang="pl-PL" dirty="0" smtClean="0"/>
          </a:p>
          <a:p>
            <a:pPr lvl="1"/>
            <a:r>
              <a:rPr lang="pl-PL" dirty="0" smtClean="0"/>
              <a:t>noże </a:t>
            </a:r>
            <a:r>
              <a:rPr lang="pl-PL" dirty="0"/>
              <a:t>sierpowe, </a:t>
            </a:r>
            <a:endParaRPr lang="pl-PL" dirty="0" smtClean="0"/>
          </a:p>
          <a:p>
            <a:pPr lvl="1"/>
            <a:r>
              <a:rPr lang="pl-PL" dirty="0" smtClean="0"/>
              <a:t>zespół </a:t>
            </a:r>
            <a:r>
              <a:rPr lang="pl-PL" dirty="0"/>
              <a:t>napędowy.</a:t>
            </a:r>
          </a:p>
        </p:txBody>
      </p:sp>
    </p:spTree>
    <p:extLst>
      <p:ext uri="{BB962C8B-B14F-4D97-AF65-F5344CB8AC3E}">
        <p14:creationId xmlns:p14="http://schemas.microsoft.com/office/powerpoint/2010/main" val="237117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Znalezione obrazy dla zapytania kutry masarsk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35" y="425003"/>
            <a:ext cx="9144000" cy="60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6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8" y="605306"/>
            <a:ext cx="7495504" cy="57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1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kutry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Silnik elektryczny napędza wał z nożami sierpowymi oraz misę załadowczą za pośrednictwem odpowiednich przekładni. Misa obraca się wokół własnej osi z prędkością od 6–12 obrotów na minutę. Noże obracają się z prędkością od 1000–2000 obrotów na minutę. W czasie pracy kutra noże osłonięte są pokrywą. Pokrywa stanowi osłonę blokującą. </a:t>
            </a:r>
          </a:p>
        </p:txBody>
      </p:sp>
    </p:spTree>
    <p:extLst>
      <p:ext uri="{BB962C8B-B14F-4D97-AF65-F5344CB8AC3E}">
        <p14:creationId xmlns:p14="http://schemas.microsoft.com/office/powerpoint/2010/main" val="391657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kotleciarki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Są to urządzenia przeznaczone do spulchniania wierzchniej warstwy mięsa – doskonale zastępują proces rozbijania surowca, pozwalający na uzyskanie odpowiednich walorów smakowych smażonego lub duszonego mięsa.</a:t>
            </a:r>
          </a:p>
          <a:p>
            <a:r>
              <a:rPr lang="pl-PL" dirty="0" smtClean="0"/>
              <a:t>Wykonane ze stali nierdzewnej urządzenie pozwala na przygotowanie wielu porcji mięsa w krótkim czasie.</a:t>
            </a:r>
          </a:p>
          <a:p>
            <a:r>
              <a:rPr lang="pl-PL" dirty="0" smtClean="0"/>
              <a:t>Składa się ono z zestawu 44 stalowych ostrzy umieszczonych na dwóch przeciwbieżnych wałkach. Pokrojone plastry mięsa kilkakrotnie przechodzą przez walce nacinające znajdujące się w urządzeniu.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0876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87" y="1031181"/>
            <a:ext cx="4286250" cy="372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8" y="1031181"/>
            <a:ext cx="54292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nalezione obrazy dla zapytania kotleciar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4" y="206063"/>
            <a:ext cx="11430000" cy="63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3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OBRÓBKA WSTĘPNA MIĘSA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Czynności w zakresie obróbki wstępnej mięsa:</a:t>
            </a:r>
          </a:p>
          <a:p>
            <a:pPr lvl="1"/>
            <a:r>
              <a:rPr lang="pl-PL" dirty="0" smtClean="0"/>
              <a:t>Rozdrabnianie</a:t>
            </a:r>
          </a:p>
          <a:p>
            <a:pPr lvl="1"/>
            <a:r>
              <a:rPr lang="pl-PL" dirty="0" smtClean="0"/>
              <a:t>formowanie</a:t>
            </a:r>
            <a:endParaRPr lang="pl-PL" dirty="0"/>
          </a:p>
        </p:txBody>
      </p:sp>
      <p:pic>
        <p:nvPicPr>
          <p:cNvPr id="2050" name="Picture 2" descr="Znalezione obrazy dla zapytania obrÃ³bka miÄsa w gastronom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373" y="3340479"/>
            <a:ext cx="4387627" cy="35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4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Urządzenia do obróbki wstępnej mięsa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Piły do cięcia kości</a:t>
            </a:r>
          </a:p>
          <a:p>
            <a:r>
              <a:rPr lang="pl-PL" dirty="0" smtClean="0"/>
              <a:t>wilki</a:t>
            </a:r>
          </a:p>
          <a:p>
            <a:r>
              <a:rPr lang="pl-PL" dirty="0" smtClean="0"/>
              <a:t>Kutry </a:t>
            </a:r>
          </a:p>
          <a:p>
            <a:r>
              <a:rPr lang="pl-PL" dirty="0" err="1" smtClean="0"/>
              <a:t>kotleciarki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506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503" y="0"/>
            <a:ext cx="4762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08" y="301626"/>
            <a:ext cx="2523231" cy="298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735" y="301626"/>
            <a:ext cx="3039415" cy="29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nalezione obrazy dla zapytania kotleciar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04" y="3940936"/>
            <a:ext cx="3012628" cy="25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9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Piły do cięcia kości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Służą do cięcia mięsa z kością i elementów mrożonych. </a:t>
            </a:r>
            <a:endParaRPr lang="pl-PL" dirty="0" smtClean="0"/>
          </a:p>
          <a:p>
            <a:pPr algn="just"/>
            <a:r>
              <a:rPr lang="pl-PL" dirty="0" smtClean="0"/>
              <a:t>Znajdują </a:t>
            </a:r>
            <a:r>
              <a:rPr lang="pl-PL" dirty="0"/>
              <a:t>zastosowanie w rzeźniach i rozbieralniach mięsa. </a:t>
            </a:r>
            <a:endParaRPr lang="pl-PL" dirty="0" smtClean="0"/>
          </a:p>
          <a:p>
            <a:pPr algn="just"/>
            <a:r>
              <a:rPr lang="pl-PL" dirty="0" smtClean="0"/>
              <a:t>Wykonane </a:t>
            </a:r>
            <a:r>
              <a:rPr lang="pl-PL" dirty="0"/>
              <a:t>są ze stali nierdzewnej kwasoodpornej, a wyposażone w stały nieruchomy stół i piłę stalową. </a:t>
            </a:r>
            <a:endParaRPr lang="pl-PL" dirty="0" smtClean="0"/>
          </a:p>
          <a:p>
            <a:pPr algn="just"/>
            <a:r>
              <a:rPr lang="pl-PL" dirty="0" smtClean="0"/>
              <a:t>Piła </a:t>
            </a:r>
            <a:r>
              <a:rPr lang="pl-PL" dirty="0"/>
              <a:t>może pracować w dwóch płaszczyznach, co ułatwia precyzyjne </a:t>
            </a:r>
            <a:r>
              <a:rPr lang="pl-PL" dirty="0" smtClean="0"/>
              <a:t>cięcie.</a:t>
            </a:r>
          </a:p>
          <a:p>
            <a:pPr algn="just"/>
            <a:r>
              <a:rPr lang="pl-PL" dirty="0" smtClean="0"/>
              <a:t>Charakteryzują </a:t>
            </a:r>
            <a:r>
              <a:rPr lang="pl-PL" dirty="0"/>
              <a:t>się prostotą obsługi i dużą wydajnością przy cięciu mięsa, kości. </a:t>
            </a:r>
          </a:p>
        </p:txBody>
      </p:sp>
    </p:spTree>
    <p:extLst>
      <p:ext uri="{BB962C8B-B14F-4D97-AF65-F5344CB8AC3E}">
        <p14:creationId xmlns:p14="http://schemas.microsoft.com/office/powerpoint/2010/main" val="116410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358" y="157122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77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wilki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Wilk to najczęściej stosowana maszyna do rozdrabniania wszelkiego rodzaju mięsa: surowego, mrożonego i gotowanego. </a:t>
            </a:r>
          </a:p>
          <a:p>
            <a:r>
              <a:rPr lang="pl-PL" dirty="0"/>
              <a:t>Wilk składa się z następujących części: </a:t>
            </a:r>
          </a:p>
          <a:p>
            <a:pPr lvl="1"/>
            <a:r>
              <a:rPr lang="pl-PL" dirty="0" smtClean="0"/>
              <a:t>korpusu </a:t>
            </a:r>
            <a:r>
              <a:rPr lang="pl-PL" dirty="0"/>
              <a:t>żeliwnego, najczęściej wykonanego łącznie z misą załadowczą,  </a:t>
            </a:r>
            <a:endParaRPr lang="pl-PL" dirty="0" smtClean="0"/>
          </a:p>
          <a:p>
            <a:pPr lvl="1"/>
            <a:r>
              <a:rPr lang="pl-PL" dirty="0" smtClean="0"/>
              <a:t>zespołu </a:t>
            </a:r>
            <a:r>
              <a:rPr lang="pl-PL" dirty="0"/>
              <a:t>napędowego, </a:t>
            </a:r>
            <a:endParaRPr lang="pl-PL" dirty="0" smtClean="0"/>
          </a:p>
          <a:p>
            <a:pPr lvl="1"/>
            <a:r>
              <a:rPr lang="pl-PL" dirty="0" smtClean="0"/>
              <a:t>zespołu </a:t>
            </a:r>
            <a:r>
              <a:rPr lang="pl-PL" dirty="0"/>
              <a:t>podającego mięso, np. przenośnika ślimakowego umieszczonego w gardzieli wilka, </a:t>
            </a:r>
            <a:endParaRPr lang="pl-PL" dirty="0" smtClean="0"/>
          </a:p>
          <a:p>
            <a:pPr lvl="1"/>
            <a:r>
              <a:rPr lang="pl-PL" dirty="0" smtClean="0"/>
              <a:t>zespołu </a:t>
            </a:r>
            <a:r>
              <a:rPr lang="pl-PL" dirty="0"/>
              <a:t>tnącego składającego się z noży, sit i pierścieni wykonanych z wysokogatunkowej stali.</a:t>
            </a:r>
          </a:p>
        </p:txBody>
      </p:sp>
    </p:spTree>
    <p:extLst>
      <p:ext uri="{BB962C8B-B14F-4D97-AF65-F5344CB8AC3E}">
        <p14:creationId xmlns:p14="http://schemas.microsoft.com/office/powerpoint/2010/main" val="224601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72" y="869324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nalezione obrazy dla zapytania wilk maszyna do mielenia mi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89" y="869324"/>
            <a:ext cx="400430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4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nalezione obrazy dla zapytania wilk maszyna do mielenia mi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4" y="513656"/>
            <a:ext cx="47625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nalezione obrazy dla zapytania wilk maszyna do mielenia mi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45" y="513656"/>
            <a:ext cx="6014434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60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48</TotalTime>
  <Words>407</Words>
  <Application>Microsoft Office PowerPoint</Application>
  <PresentationFormat>Panoramiczny</PresentationFormat>
  <Paragraphs>39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Siatka</vt:lpstr>
      <vt:lpstr>MASZYNY I URZĄDZENIA  DO OBRÓBKI WSTĘPNEJ MIĘSA</vt:lpstr>
      <vt:lpstr>OBRÓBKA WSTĘPNA MIĘSA</vt:lpstr>
      <vt:lpstr>Urządzenia do obróbki wstępnej mięsa</vt:lpstr>
      <vt:lpstr>Prezentacja programu PowerPoint</vt:lpstr>
      <vt:lpstr>Piły do cięcia kości</vt:lpstr>
      <vt:lpstr>Prezentacja programu PowerPoint</vt:lpstr>
      <vt:lpstr>wilki</vt:lpstr>
      <vt:lpstr>Prezentacja programu PowerPoint</vt:lpstr>
      <vt:lpstr>Prezentacja programu PowerPoint</vt:lpstr>
      <vt:lpstr>Prezentacja programu PowerPoint</vt:lpstr>
      <vt:lpstr>Prezentacja programu PowerPoint</vt:lpstr>
      <vt:lpstr>wilki</vt:lpstr>
      <vt:lpstr>kutry</vt:lpstr>
      <vt:lpstr>Prezentacja programu PowerPoint</vt:lpstr>
      <vt:lpstr>Prezentacja programu PowerPoint</vt:lpstr>
      <vt:lpstr>kutry</vt:lpstr>
      <vt:lpstr>kotleciarki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MASZYNY I URZĄDZENIA  DO OBRÓBKI WSTĘPNEJ MIĘSA</dc:title>
  <dc:creator>Użytkownik systemu Windows</dc:creator>
  <cp:lastModifiedBy>Użytkownik systemu Windows</cp:lastModifiedBy>
  <cp:revision>7</cp:revision>
  <dcterms:created xsi:type="dcterms:W3CDTF">2018-10-16T16:11:17Z</dcterms:created>
  <dcterms:modified xsi:type="dcterms:W3CDTF">2018-10-16T16:59:51Z</dcterms:modified>
</cp:coreProperties>
</file>