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439400" cy="7385050"/>
  <p:notesSz cx="10439400" cy="73850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6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/>
          <p:cNvSpPr/>
          <p:nvPr/>
        </p:nvSpPr>
        <p:spPr>
          <a:xfrm>
            <a:off x="9899650" y="2044700"/>
            <a:ext cx="541338" cy="5335588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5" name="bk object 17"/>
          <p:cNvSpPr/>
          <p:nvPr/>
        </p:nvSpPr>
        <p:spPr>
          <a:xfrm>
            <a:off x="0" y="2044700"/>
            <a:ext cx="539750" cy="5335588"/>
          </a:xfrm>
          <a:custGeom>
            <a:avLst/>
            <a:gdLst/>
            <a:ahLst/>
            <a:cxnLst/>
            <a:rect l="l" t="t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6" name="bk object 18"/>
          <p:cNvSpPr/>
          <p:nvPr/>
        </p:nvSpPr>
        <p:spPr>
          <a:xfrm>
            <a:off x="900113" y="288925"/>
            <a:ext cx="782637" cy="2397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7" name="bk object 19"/>
          <p:cNvSpPr/>
          <p:nvPr/>
        </p:nvSpPr>
        <p:spPr>
          <a:xfrm>
            <a:off x="1785938" y="358775"/>
            <a:ext cx="150812" cy="120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8" name="bk object 20"/>
          <p:cNvSpPr/>
          <p:nvPr/>
        </p:nvSpPr>
        <p:spPr>
          <a:xfrm>
            <a:off x="2041525" y="269875"/>
            <a:ext cx="195263" cy="2095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9" name="bk object 21"/>
          <p:cNvSpPr/>
          <p:nvPr/>
        </p:nvSpPr>
        <p:spPr>
          <a:xfrm>
            <a:off x="2266950" y="269875"/>
            <a:ext cx="193675" cy="2095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" name="bk object 22"/>
          <p:cNvSpPr/>
          <p:nvPr/>
        </p:nvSpPr>
        <p:spPr>
          <a:xfrm>
            <a:off x="2490788" y="269875"/>
            <a:ext cx="195262" cy="209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5863" y="593496"/>
            <a:ext cx="8714023" cy="635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66862" y="4135628"/>
            <a:ext cx="7312025" cy="18462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11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12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FE83C17-8D70-4FDA-AE37-D1AFD04CEF5F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13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C63B934-0468-47B4-AFEF-CBE41F0B5D5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000" b="0" i="0">
                <a:solidFill>
                  <a:schemeClr val="bg1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D3656-D534-4050-BE95-53AA771EB2FE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6712C-FE5D-45B0-B970-F7E64B6112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2287" y="1698561"/>
            <a:ext cx="4543901" cy="48741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79561" y="1698561"/>
            <a:ext cx="4543901" cy="487413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4413F-653D-4609-A38A-9CBF9BC2FAFE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AC6D-B4EB-4DF1-8881-27ED6F646FD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rgbClr val="5BC0C9"/>
                </a:solidFill>
                <a:latin typeface="Ubuntu-Medium"/>
                <a:cs typeface="Ubuntu-Medium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C29A-C82C-46F4-B5AA-8D6E0459F857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438BB-D6E8-4633-8C09-3E952D80BFB2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6D2E9-FCD2-4D9B-9231-12BF0A66B288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C034-0234-458F-9BA1-F4D7FFB9C2F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899650" y="2044700"/>
            <a:ext cx="541338" cy="5335588"/>
          </a:xfrm>
          <a:custGeom>
            <a:avLst/>
            <a:gdLst/>
            <a:ahLst/>
            <a:cxnLst/>
            <a:rect l="l" t="t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549275" y="593725"/>
            <a:ext cx="93472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149225" y="1828800"/>
            <a:ext cx="5211763" cy="470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51238" y="6867525"/>
            <a:ext cx="3343275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2288" y="6867525"/>
            <a:ext cx="2401887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5DBD97-5572-47CA-9EBE-9B225A3EBAB5}" type="datetimeFigureOut">
              <a:rPr lang="en-US"/>
              <a:pPr>
                <a:defRPr/>
              </a:pPr>
              <a:t>5/21/2020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21575" y="6867525"/>
            <a:ext cx="2401888" cy="369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BE7DC5-2F70-476F-B480-E0423DAAE77E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3" r:id="rId2"/>
    <p:sldLayoutId id="2147483652" r:id="rId3"/>
    <p:sldLayoutId id="2147483651" r:id="rId4"/>
    <p:sldLayoutId id="214748365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" name="object 3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7171" name="object 4"/>
          <p:cNvSpPr>
            <a:spLocks noChangeArrowheads="1"/>
          </p:cNvSpPr>
          <p:nvPr/>
        </p:nvSpPr>
        <p:spPr bwMode="auto">
          <a:xfrm>
            <a:off x="5829300" y="2068513"/>
            <a:ext cx="3922713" cy="40671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2" name="object 5"/>
          <p:cNvSpPr>
            <a:spLocks/>
          </p:cNvSpPr>
          <p:nvPr/>
        </p:nvSpPr>
        <p:spPr bwMode="auto">
          <a:xfrm>
            <a:off x="2101850" y="6403975"/>
            <a:ext cx="74613" cy="98425"/>
          </a:xfrm>
          <a:custGeom>
            <a:avLst/>
            <a:gdLst/>
            <a:ahLst/>
            <a:cxnLst>
              <a:cxn ang="0">
                <a:pos x="75323" y="0"/>
              </a:cxn>
              <a:cxn ang="0">
                <a:pos x="2921" y="0"/>
              </a:cxn>
              <a:cxn ang="0">
                <a:pos x="2921" y="12903"/>
              </a:cxn>
              <a:cxn ang="0">
                <a:pos x="54419" y="12903"/>
              </a:cxn>
              <a:cxn ang="0">
                <a:pos x="1485" y="87477"/>
              </a:cxn>
              <a:cxn ang="0">
                <a:pos x="1041" y="88176"/>
              </a:cxn>
              <a:cxn ang="0">
                <a:pos x="685" y="88874"/>
              </a:cxn>
              <a:cxn ang="0">
                <a:pos x="127" y="90373"/>
              </a:cxn>
              <a:cxn ang="0">
                <a:pos x="0" y="98336"/>
              </a:cxn>
              <a:cxn ang="0">
                <a:pos x="74295" y="98336"/>
              </a:cxn>
              <a:cxn ang="0">
                <a:pos x="74295" y="85432"/>
              </a:cxn>
              <a:cxn ang="0">
                <a:pos x="20891" y="85432"/>
              </a:cxn>
              <a:cxn ang="0">
                <a:pos x="73685" y="11061"/>
              </a:cxn>
              <a:cxn ang="0">
                <a:pos x="74180" y="10287"/>
              </a:cxn>
              <a:cxn ang="0">
                <a:pos x="74574" y="9474"/>
              </a:cxn>
              <a:cxn ang="0">
                <a:pos x="75171" y="7747"/>
              </a:cxn>
              <a:cxn ang="0">
                <a:pos x="75323" y="6858"/>
              </a:cxn>
              <a:cxn ang="0">
                <a:pos x="75323" y="0"/>
              </a:cxn>
            </a:cxnLst>
            <a:rect l="0" t="0" r="r" b="b"/>
            <a:pathLst>
              <a:path w="75564" h="98425">
                <a:moveTo>
                  <a:pt x="75323" y="0"/>
                </a:moveTo>
                <a:lnTo>
                  <a:pt x="2921" y="0"/>
                </a:lnTo>
                <a:lnTo>
                  <a:pt x="2921" y="12903"/>
                </a:lnTo>
                <a:lnTo>
                  <a:pt x="54419" y="12903"/>
                </a:lnTo>
                <a:lnTo>
                  <a:pt x="1485" y="87477"/>
                </a:lnTo>
                <a:lnTo>
                  <a:pt x="1041" y="88176"/>
                </a:lnTo>
                <a:lnTo>
                  <a:pt x="685" y="88874"/>
                </a:lnTo>
                <a:lnTo>
                  <a:pt x="127" y="90373"/>
                </a:lnTo>
                <a:lnTo>
                  <a:pt x="0" y="98336"/>
                </a:lnTo>
                <a:lnTo>
                  <a:pt x="74295" y="98336"/>
                </a:lnTo>
                <a:lnTo>
                  <a:pt x="74295" y="85432"/>
                </a:lnTo>
                <a:lnTo>
                  <a:pt x="20891" y="85432"/>
                </a:lnTo>
                <a:lnTo>
                  <a:pt x="73685" y="11061"/>
                </a:lnTo>
                <a:lnTo>
                  <a:pt x="74180" y="10287"/>
                </a:lnTo>
                <a:lnTo>
                  <a:pt x="74574" y="9474"/>
                </a:lnTo>
                <a:lnTo>
                  <a:pt x="75171" y="7747"/>
                </a:lnTo>
                <a:lnTo>
                  <a:pt x="75323" y="6858"/>
                </a:lnTo>
                <a:lnTo>
                  <a:pt x="75323" y="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3" name="object 6"/>
          <p:cNvSpPr>
            <a:spLocks/>
          </p:cNvSpPr>
          <p:nvPr/>
        </p:nvSpPr>
        <p:spPr bwMode="auto">
          <a:xfrm>
            <a:off x="2184400" y="6403975"/>
            <a:ext cx="95250" cy="98425"/>
          </a:xfrm>
          <a:custGeom>
            <a:avLst/>
            <a:gdLst/>
            <a:ahLst/>
            <a:cxnLst>
              <a:cxn ang="0">
                <a:pos x="55194" y="0"/>
              </a:cxn>
              <a:cxn ang="0">
                <a:pos x="39001" y="0"/>
              </a:cxn>
              <a:cxn ang="0">
                <a:pos x="0" y="98336"/>
              </a:cxn>
              <a:cxn ang="0">
                <a:pos x="13728" y="98336"/>
              </a:cxn>
              <a:cxn ang="0">
                <a:pos x="14871" y="97942"/>
              </a:cxn>
              <a:cxn ang="0">
                <a:pos x="16687" y="96393"/>
              </a:cxn>
              <a:cxn ang="0">
                <a:pos x="17322" y="95567"/>
              </a:cxn>
              <a:cxn ang="0">
                <a:pos x="17691" y="94653"/>
              </a:cxn>
              <a:cxn ang="0">
                <a:pos x="25882" y="72923"/>
              </a:cxn>
              <a:cxn ang="0">
                <a:pos x="84097" y="72923"/>
              </a:cxn>
              <a:cxn ang="0">
                <a:pos x="79552" y="61455"/>
              </a:cxn>
              <a:cxn ang="0">
                <a:pos x="30187" y="61455"/>
              </a:cxn>
              <a:cxn ang="0">
                <a:pos x="43799" y="25539"/>
              </a:cxn>
              <a:cxn ang="0">
                <a:pos x="47053" y="14960"/>
              </a:cxn>
              <a:cxn ang="0">
                <a:pos x="61123" y="14960"/>
              </a:cxn>
              <a:cxn ang="0">
                <a:pos x="55194" y="0"/>
              </a:cxn>
              <a:cxn ang="0">
                <a:pos x="84097" y="72923"/>
              </a:cxn>
              <a:cxn ang="0">
                <a:pos x="68224" y="72923"/>
              </a:cxn>
              <a:cxn ang="0">
                <a:pos x="76403" y="94653"/>
              </a:cxn>
              <a:cxn ang="0">
                <a:pos x="76873" y="95694"/>
              </a:cxn>
              <a:cxn ang="0">
                <a:pos x="77533" y="96570"/>
              </a:cxn>
              <a:cxn ang="0">
                <a:pos x="79247" y="97980"/>
              </a:cxn>
              <a:cxn ang="0">
                <a:pos x="80403" y="98336"/>
              </a:cxn>
              <a:cxn ang="0">
                <a:pos x="94170" y="98336"/>
              </a:cxn>
              <a:cxn ang="0">
                <a:pos x="84097" y="72923"/>
              </a:cxn>
              <a:cxn ang="0">
                <a:pos x="61123" y="14960"/>
              </a:cxn>
              <a:cxn ang="0">
                <a:pos x="47053" y="14960"/>
              </a:cxn>
              <a:cxn ang="0">
                <a:pos x="47614" y="17094"/>
              </a:cxn>
              <a:cxn ang="0">
                <a:pos x="48178" y="19062"/>
              </a:cxn>
              <a:cxn ang="0">
                <a:pos x="49293" y="22669"/>
              </a:cxn>
              <a:cxn ang="0">
                <a:pos x="49852" y="24231"/>
              </a:cxn>
              <a:cxn ang="0">
                <a:pos x="50417" y="25603"/>
              </a:cxn>
              <a:cxn ang="0">
                <a:pos x="63931" y="61455"/>
              </a:cxn>
              <a:cxn ang="0">
                <a:pos x="79552" y="61455"/>
              </a:cxn>
              <a:cxn ang="0">
                <a:pos x="61123" y="14960"/>
              </a:cxn>
            </a:cxnLst>
            <a:rect l="0" t="0" r="r" b="b"/>
            <a:pathLst>
              <a:path w="94614" h="98425">
                <a:moveTo>
                  <a:pt x="55194" y="0"/>
                </a:moveTo>
                <a:lnTo>
                  <a:pt x="39001" y="0"/>
                </a:lnTo>
                <a:lnTo>
                  <a:pt x="0" y="98336"/>
                </a:lnTo>
                <a:lnTo>
                  <a:pt x="13728" y="98336"/>
                </a:lnTo>
                <a:lnTo>
                  <a:pt x="14871" y="97942"/>
                </a:lnTo>
                <a:lnTo>
                  <a:pt x="16687" y="96393"/>
                </a:lnTo>
                <a:lnTo>
                  <a:pt x="17322" y="95567"/>
                </a:lnTo>
                <a:lnTo>
                  <a:pt x="17691" y="94653"/>
                </a:lnTo>
                <a:lnTo>
                  <a:pt x="25882" y="72923"/>
                </a:lnTo>
                <a:lnTo>
                  <a:pt x="84097" y="72923"/>
                </a:lnTo>
                <a:lnTo>
                  <a:pt x="79552" y="61455"/>
                </a:lnTo>
                <a:lnTo>
                  <a:pt x="30187" y="61455"/>
                </a:lnTo>
                <a:lnTo>
                  <a:pt x="43799" y="25539"/>
                </a:lnTo>
                <a:lnTo>
                  <a:pt x="47053" y="14960"/>
                </a:lnTo>
                <a:lnTo>
                  <a:pt x="61123" y="14960"/>
                </a:lnTo>
                <a:lnTo>
                  <a:pt x="55194" y="0"/>
                </a:lnTo>
                <a:close/>
              </a:path>
              <a:path w="94614" h="98425">
                <a:moveTo>
                  <a:pt x="84097" y="72923"/>
                </a:moveTo>
                <a:lnTo>
                  <a:pt x="68224" y="72923"/>
                </a:lnTo>
                <a:lnTo>
                  <a:pt x="76403" y="94653"/>
                </a:lnTo>
                <a:lnTo>
                  <a:pt x="76873" y="95694"/>
                </a:lnTo>
                <a:lnTo>
                  <a:pt x="77533" y="96570"/>
                </a:lnTo>
                <a:lnTo>
                  <a:pt x="79247" y="97980"/>
                </a:lnTo>
                <a:lnTo>
                  <a:pt x="80403" y="98336"/>
                </a:lnTo>
                <a:lnTo>
                  <a:pt x="94170" y="98336"/>
                </a:lnTo>
                <a:lnTo>
                  <a:pt x="84097" y="72923"/>
                </a:lnTo>
                <a:close/>
              </a:path>
              <a:path w="94614" h="98425">
                <a:moveTo>
                  <a:pt x="61123" y="14960"/>
                </a:moveTo>
                <a:lnTo>
                  <a:pt x="47053" y="14960"/>
                </a:lnTo>
                <a:lnTo>
                  <a:pt x="47614" y="17094"/>
                </a:lnTo>
                <a:lnTo>
                  <a:pt x="48178" y="19062"/>
                </a:lnTo>
                <a:lnTo>
                  <a:pt x="49293" y="22669"/>
                </a:lnTo>
                <a:lnTo>
                  <a:pt x="49852" y="24231"/>
                </a:lnTo>
                <a:lnTo>
                  <a:pt x="50417" y="25603"/>
                </a:lnTo>
                <a:lnTo>
                  <a:pt x="63931" y="61455"/>
                </a:lnTo>
                <a:lnTo>
                  <a:pt x="79552" y="61455"/>
                </a:lnTo>
                <a:lnTo>
                  <a:pt x="61123" y="1496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4" name="object 7"/>
          <p:cNvSpPr>
            <a:spLocks/>
          </p:cNvSpPr>
          <p:nvPr/>
        </p:nvSpPr>
        <p:spPr bwMode="auto">
          <a:xfrm>
            <a:off x="2290763" y="6403975"/>
            <a:ext cx="80962" cy="98425"/>
          </a:xfrm>
          <a:custGeom>
            <a:avLst/>
            <a:gdLst/>
            <a:ahLst/>
            <a:cxnLst>
              <a:cxn ang="0">
                <a:pos x="15976" y="0"/>
              </a:cxn>
              <a:cxn ang="0">
                <a:pos x="0" y="0"/>
              </a:cxn>
              <a:cxn ang="0">
                <a:pos x="0" y="98348"/>
              </a:cxn>
              <a:cxn ang="0">
                <a:pos x="15976" y="98348"/>
              </a:cxn>
              <a:cxn ang="0">
                <a:pos x="15976" y="54305"/>
              </a:cxn>
              <a:cxn ang="0">
                <a:pos x="46436" y="54305"/>
              </a:cxn>
              <a:cxn ang="0">
                <a:pos x="44665" y="52057"/>
              </a:cxn>
              <a:cxn ang="0">
                <a:pos x="43611" y="50596"/>
              </a:cxn>
              <a:cxn ang="0">
                <a:pos x="42545" y="49415"/>
              </a:cxn>
              <a:cxn ang="0">
                <a:pos x="40373" y="47650"/>
              </a:cxn>
              <a:cxn ang="0">
                <a:pos x="39116" y="46951"/>
              </a:cxn>
              <a:cxn ang="0">
                <a:pos x="37757" y="46443"/>
              </a:cxn>
              <a:cxn ang="0">
                <a:pos x="38811" y="45948"/>
              </a:cxn>
              <a:cxn ang="0">
                <a:pos x="39789" y="45300"/>
              </a:cxn>
              <a:cxn ang="0">
                <a:pos x="41554" y="43700"/>
              </a:cxn>
              <a:cxn ang="0">
                <a:pos x="42481" y="42710"/>
              </a:cxn>
              <a:cxn ang="0">
                <a:pos x="42992" y="42075"/>
              </a:cxn>
              <a:cxn ang="0">
                <a:pos x="15976" y="42075"/>
              </a:cxn>
              <a:cxn ang="0">
                <a:pos x="15976" y="0"/>
              </a:cxn>
              <a:cxn ang="0">
                <a:pos x="46436" y="54305"/>
              </a:cxn>
              <a:cxn ang="0">
                <a:pos x="22885" y="54305"/>
              </a:cxn>
              <a:cxn ang="0">
                <a:pos x="23812" y="54356"/>
              </a:cxn>
              <a:cxn ang="0">
                <a:pos x="25361" y="54597"/>
              </a:cxn>
              <a:cxn ang="0">
                <a:pos x="29641" y="57581"/>
              </a:cxn>
              <a:cxn ang="0">
                <a:pos x="60363" y="95135"/>
              </a:cxn>
              <a:cxn ang="0">
                <a:pos x="60693" y="95643"/>
              </a:cxn>
              <a:cxn ang="0">
                <a:pos x="61036" y="96100"/>
              </a:cxn>
              <a:cxn ang="0">
                <a:pos x="61429" y="96494"/>
              </a:cxn>
              <a:cxn ang="0">
                <a:pos x="61810" y="96913"/>
              </a:cxn>
              <a:cxn ang="0">
                <a:pos x="66205" y="98348"/>
              </a:cxn>
              <a:cxn ang="0">
                <a:pos x="81127" y="98348"/>
              </a:cxn>
              <a:cxn ang="0">
                <a:pos x="46436" y="54305"/>
              </a:cxn>
              <a:cxn ang="0">
                <a:pos x="78587" y="0"/>
              </a:cxn>
              <a:cxn ang="0">
                <a:pos x="63258" y="0"/>
              </a:cxn>
              <a:cxn ang="0">
                <a:pos x="61861" y="279"/>
              </a:cxn>
              <a:cxn ang="0">
                <a:pos x="59626" y="1320"/>
              </a:cxn>
              <a:cxn ang="0">
                <a:pos x="58547" y="2247"/>
              </a:cxn>
              <a:cxn ang="0">
                <a:pos x="57492" y="3568"/>
              </a:cxn>
              <a:cxn ang="0">
                <a:pos x="27724" y="39077"/>
              </a:cxn>
              <a:cxn ang="0">
                <a:pos x="26860" y="40132"/>
              </a:cxn>
              <a:cxn ang="0">
                <a:pos x="25882" y="40881"/>
              </a:cxn>
              <a:cxn ang="0">
                <a:pos x="23698" y="41833"/>
              </a:cxn>
              <a:cxn ang="0">
                <a:pos x="22288" y="42075"/>
              </a:cxn>
              <a:cxn ang="0">
                <a:pos x="42992" y="42075"/>
              </a:cxn>
              <a:cxn ang="0">
                <a:pos x="43421" y="41541"/>
              </a:cxn>
              <a:cxn ang="0">
                <a:pos x="78587" y="0"/>
              </a:cxn>
            </a:cxnLst>
            <a:rect l="0" t="0" r="r" b="b"/>
            <a:pathLst>
              <a:path w="81280" h="98425">
                <a:moveTo>
                  <a:pt x="15976" y="0"/>
                </a:moveTo>
                <a:lnTo>
                  <a:pt x="0" y="0"/>
                </a:lnTo>
                <a:lnTo>
                  <a:pt x="0" y="98348"/>
                </a:lnTo>
                <a:lnTo>
                  <a:pt x="15976" y="98348"/>
                </a:lnTo>
                <a:lnTo>
                  <a:pt x="15976" y="54305"/>
                </a:lnTo>
                <a:lnTo>
                  <a:pt x="46436" y="54305"/>
                </a:lnTo>
                <a:lnTo>
                  <a:pt x="44665" y="52057"/>
                </a:lnTo>
                <a:lnTo>
                  <a:pt x="43611" y="50596"/>
                </a:lnTo>
                <a:lnTo>
                  <a:pt x="42545" y="49415"/>
                </a:lnTo>
                <a:lnTo>
                  <a:pt x="40373" y="47650"/>
                </a:lnTo>
                <a:lnTo>
                  <a:pt x="39116" y="46951"/>
                </a:lnTo>
                <a:lnTo>
                  <a:pt x="37757" y="46443"/>
                </a:lnTo>
                <a:lnTo>
                  <a:pt x="38811" y="45948"/>
                </a:lnTo>
                <a:lnTo>
                  <a:pt x="39789" y="45300"/>
                </a:lnTo>
                <a:lnTo>
                  <a:pt x="41554" y="43700"/>
                </a:lnTo>
                <a:lnTo>
                  <a:pt x="42481" y="42710"/>
                </a:lnTo>
                <a:lnTo>
                  <a:pt x="42992" y="42075"/>
                </a:lnTo>
                <a:lnTo>
                  <a:pt x="15976" y="42075"/>
                </a:lnTo>
                <a:lnTo>
                  <a:pt x="15976" y="0"/>
                </a:lnTo>
                <a:close/>
              </a:path>
              <a:path w="81280" h="98425">
                <a:moveTo>
                  <a:pt x="46436" y="54305"/>
                </a:moveTo>
                <a:lnTo>
                  <a:pt x="22885" y="54305"/>
                </a:lnTo>
                <a:lnTo>
                  <a:pt x="23812" y="54356"/>
                </a:lnTo>
                <a:lnTo>
                  <a:pt x="25361" y="54597"/>
                </a:lnTo>
                <a:lnTo>
                  <a:pt x="29641" y="57581"/>
                </a:lnTo>
                <a:lnTo>
                  <a:pt x="60363" y="95135"/>
                </a:lnTo>
                <a:lnTo>
                  <a:pt x="60693" y="95643"/>
                </a:lnTo>
                <a:lnTo>
                  <a:pt x="61036" y="96100"/>
                </a:lnTo>
                <a:lnTo>
                  <a:pt x="61429" y="96494"/>
                </a:lnTo>
                <a:lnTo>
                  <a:pt x="61810" y="96913"/>
                </a:lnTo>
                <a:lnTo>
                  <a:pt x="66205" y="98348"/>
                </a:lnTo>
                <a:lnTo>
                  <a:pt x="81127" y="98348"/>
                </a:lnTo>
                <a:lnTo>
                  <a:pt x="46436" y="54305"/>
                </a:lnTo>
                <a:close/>
              </a:path>
              <a:path w="81280" h="98425">
                <a:moveTo>
                  <a:pt x="78587" y="0"/>
                </a:moveTo>
                <a:lnTo>
                  <a:pt x="63258" y="0"/>
                </a:lnTo>
                <a:lnTo>
                  <a:pt x="61861" y="279"/>
                </a:lnTo>
                <a:lnTo>
                  <a:pt x="59626" y="1320"/>
                </a:lnTo>
                <a:lnTo>
                  <a:pt x="58547" y="2247"/>
                </a:lnTo>
                <a:lnTo>
                  <a:pt x="57492" y="3568"/>
                </a:lnTo>
                <a:lnTo>
                  <a:pt x="27724" y="39077"/>
                </a:lnTo>
                <a:lnTo>
                  <a:pt x="26860" y="40132"/>
                </a:lnTo>
                <a:lnTo>
                  <a:pt x="25882" y="40881"/>
                </a:lnTo>
                <a:lnTo>
                  <a:pt x="23698" y="41833"/>
                </a:lnTo>
                <a:lnTo>
                  <a:pt x="22288" y="42075"/>
                </a:lnTo>
                <a:lnTo>
                  <a:pt x="42992" y="42075"/>
                </a:lnTo>
                <a:lnTo>
                  <a:pt x="43421" y="41541"/>
                </a:lnTo>
                <a:lnTo>
                  <a:pt x="78587" y="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5" name="object 8"/>
          <p:cNvSpPr>
            <a:spLocks/>
          </p:cNvSpPr>
          <p:nvPr/>
        </p:nvSpPr>
        <p:spPr bwMode="auto">
          <a:xfrm>
            <a:off x="2373313" y="6403975"/>
            <a:ext cx="69850" cy="98425"/>
          </a:xfrm>
          <a:custGeom>
            <a:avLst/>
            <a:gdLst/>
            <a:ahLst/>
            <a:cxnLst>
              <a:cxn ang="0">
                <a:pos x="28486" y="61531"/>
              </a:cxn>
              <a:cxn ang="0">
                <a:pos x="12509" y="61531"/>
              </a:cxn>
              <a:cxn ang="0">
                <a:pos x="12509" y="98348"/>
              </a:cxn>
              <a:cxn ang="0">
                <a:pos x="69316" y="98348"/>
              </a:cxn>
              <a:cxn ang="0">
                <a:pos x="69316" y="84950"/>
              </a:cxn>
              <a:cxn ang="0">
                <a:pos x="28486" y="84950"/>
              </a:cxn>
              <a:cxn ang="0">
                <a:pos x="28486" y="61531"/>
              </a:cxn>
              <a:cxn ang="0">
                <a:pos x="28486" y="0"/>
              </a:cxn>
              <a:cxn ang="0">
                <a:pos x="12509" y="0"/>
              </a:cxn>
              <a:cxn ang="0">
                <a:pos x="12509" y="48209"/>
              </a:cxn>
              <a:cxn ang="0">
                <a:pos x="1917" y="53746"/>
              </a:cxn>
              <a:cxn ang="0">
                <a:pos x="647" y="54292"/>
              </a:cxn>
              <a:cxn ang="0">
                <a:pos x="0" y="55283"/>
              </a:cxn>
              <a:cxn ang="0">
                <a:pos x="0" y="67881"/>
              </a:cxn>
              <a:cxn ang="0">
                <a:pos x="12509" y="61531"/>
              </a:cxn>
              <a:cxn ang="0">
                <a:pos x="28486" y="61531"/>
              </a:cxn>
              <a:cxn ang="0">
                <a:pos x="28486" y="54432"/>
              </a:cxn>
              <a:cxn ang="0">
                <a:pos x="51701" y="42418"/>
              </a:cxn>
              <a:cxn ang="0">
                <a:pos x="53111" y="41821"/>
              </a:cxn>
              <a:cxn ang="0">
                <a:pos x="53680" y="40906"/>
              </a:cxn>
              <a:cxn ang="0">
                <a:pos x="28486" y="40906"/>
              </a:cxn>
              <a:cxn ang="0">
                <a:pos x="28486" y="0"/>
              </a:cxn>
              <a:cxn ang="0">
                <a:pos x="53822" y="28143"/>
              </a:cxn>
              <a:cxn ang="0">
                <a:pos x="28486" y="40906"/>
              </a:cxn>
              <a:cxn ang="0">
                <a:pos x="53680" y="40906"/>
              </a:cxn>
              <a:cxn ang="0">
                <a:pos x="53822" y="40678"/>
              </a:cxn>
              <a:cxn ang="0">
                <a:pos x="53822" y="28143"/>
              </a:cxn>
            </a:cxnLst>
            <a:rect l="0" t="0" r="r" b="b"/>
            <a:pathLst>
              <a:path w="69850" h="98425">
                <a:moveTo>
                  <a:pt x="28486" y="61531"/>
                </a:moveTo>
                <a:lnTo>
                  <a:pt x="12509" y="61531"/>
                </a:lnTo>
                <a:lnTo>
                  <a:pt x="12509" y="98348"/>
                </a:lnTo>
                <a:lnTo>
                  <a:pt x="69316" y="98348"/>
                </a:lnTo>
                <a:lnTo>
                  <a:pt x="69316" y="84950"/>
                </a:lnTo>
                <a:lnTo>
                  <a:pt x="28486" y="84950"/>
                </a:lnTo>
                <a:lnTo>
                  <a:pt x="28486" y="61531"/>
                </a:lnTo>
                <a:close/>
              </a:path>
              <a:path w="69850" h="98425">
                <a:moveTo>
                  <a:pt x="28486" y="0"/>
                </a:moveTo>
                <a:lnTo>
                  <a:pt x="12509" y="0"/>
                </a:lnTo>
                <a:lnTo>
                  <a:pt x="12509" y="48209"/>
                </a:lnTo>
                <a:lnTo>
                  <a:pt x="1917" y="53746"/>
                </a:lnTo>
                <a:lnTo>
                  <a:pt x="647" y="54292"/>
                </a:lnTo>
                <a:lnTo>
                  <a:pt x="0" y="55283"/>
                </a:lnTo>
                <a:lnTo>
                  <a:pt x="0" y="67881"/>
                </a:lnTo>
                <a:lnTo>
                  <a:pt x="12509" y="61531"/>
                </a:lnTo>
                <a:lnTo>
                  <a:pt x="28486" y="61531"/>
                </a:lnTo>
                <a:lnTo>
                  <a:pt x="28486" y="54432"/>
                </a:lnTo>
                <a:lnTo>
                  <a:pt x="51701" y="42418"/>
                </a:lnTo>
                <a:lnTo>
                  <a:pt x="53111" y="41821"/>
                </a:lnTo>
                <a:lnTo>
                  <a:pt x="53680" y="40906"/>
                </a:lnTo>
                <a:lnTo>
                  <a:pt x="28486" y="40906"/>
                </a:lnTo>
                <a:lnTo>
                  <a:pt x="28486" y="0"/>
                </a:lnTo>
                <a:close/>
              </a:path>
              <a:path w="69850" h="98425">
                <a:moveTo>
                  <a:pt x="53822" y="28143"/>
                </a:moveTo>
                <a:lnTo>
                  <a:pt x="28486" y="40906"/>
                </a:lnTo>
                <a:lnTo>
                  <a:pt x="53680" y="40906"/>
                </a:lnTo>
                <a:lnTo>
                  <a:pt x="53822" y="40678"/>
                </a:lnTo>
                <a:lnTo>
                  <a:pt x="53822" y="28143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6" name="object 9"/>
          <p:cNvSpPr>
            <a:spLocks/>
          </p:cNvSpPr>
          <p:nvPr/>
        </p:nvSpPr>
        <p:spPr bwMode="auto">
          <a:xfrm>
            <a:off x="2446338" y="6403975"/>
            <a:ext cx="95250" cy="98425"/>
          </a:xfrm>
          <a:custGeom>
            <a:avLst/>
            <a:gdLst/>
            <a:ahLst/>
            <a:cxnLst>
              <a:cxn ang="0">
                <a:pos x="55194" y="0"/>
              </a:cxn>
              <a:cxn ang="0">
                <a:pos x="39014" y="0"/>
              </a:cxn>
              <a:cxn ang="0">
                <a:pos x="0" y="98336"/>
              </a:cxn>
              <a:cxn ang="0">
                <a:pos x="13728" y="98336"/>
              </a:cxn>
              <a:cxn ang="0">
                <a:pos x="14871" y="97942"/>
              </a:cxn>
              <a:cxn ang="0">
                <a:pos x="16700" y="96393"/>
              </a:cxn>
              <a:cxn ang="0">
                <a:pos x="17322" y="95567"/>
              </a:cxn>
              <a:cxn ang="0">
                <a:pos x="17691" y="94653"/>
              </a:cxn>
              <a:cxn ang="0">
                <a:pos x="25895" y="72923"/>
              </a:cxn>
              <a:cxn ang="0">
                <a:pos x="84107" y="72923"/>
              </a:cxn>
              <a:cxn ang="0">
                <a:pos x="79560" y="61455"/>
              </a:cxn>
              <a:cxn ang="0">
                <a:pos x="30200" y="61455"/>
              </a:cxn>
              <a:cxn ang="0">
                <a:pos x="44289" y="24218"/>
              </a:cxn>
              <a:cxn ang="0">
                <a:pos x="44822" y="22656"/>
              </a:cxn>
              <a:cxn ang="0">
                <a:pos x="45978" y="18999"/>
              </a:cxn>
              <a:cxn ang="0">
                <a:pos x="46520" y="17043"/>
              </a:cxn>
              <a:cxn ang="0">
                <a:pos x="47066" y="14960"/>
              </a:cxn>
              <a:cxn ang="0">
                <a:pos x="61125" y="14960"/>
              </a:cxn>
              <a:cxn ang="0">
                <a:pos x="55194" y="0"/>
              </a:cxn>
              <a:cxn ang="0">
                <a:pos x="84107" y="72923"/>
              </a:cxn>
              <a:cxn ang="0">
                <a:pos x="68237" y="72923"/>
              </a:cxn>
              <a:cxn ang="0">
                <a:pos x="76415" y="94653"/>
              </a:cxn>
              <a:cxn ang="0">
                <a:pos x="76885" y="95694"/>
              </a:cxn>
              <a:cxn ang="0">
                <a:pos x="77533" y="96570"/>
              </a:cxn>
              <a:cxn ang="0">
                <a:pos x="79260" y="97980"/>
              </a:cxn>
              <a:cxn ang="0">
                <a:pos x="80403" y="98336"/>
              </a:cxn>
              <a:cxn ang="0">
                <a:pos x="94183" y="98336"/>
              </a:cxn>
              <a:cxn ang="0">
                <a:pos x="84107" y="72923"/>
              </a:cxn>
              <a:cxn ang="0">
                <a:pos x="61125" y="14960"/>
              </a:cxn>
              <a:cxn ang="0">
                <a:pos x="47066" y="14960"/>
              </a:cxn>
              <a:cxn ang="0">
                <a:pos x="47626" y="17094"/>
              </a:cxn>
              <a:cxn ang="0">
                <a:pos x="48190" y="19062"/>
              </a:cxn>
              <a:cxn ang="0">
                <a:pos x="49305" y="22669"/>
              </a:cxn>
              <a:cxn ang="0">
                <a:pos x="49865" y="24231"/>
              </a:cxn>
              <a:cxn ang="0">
                <a:pos x="50406" y="25539"/>
              </a:cxn>
              <a:cxn ang="0">
                <a:pos x="63931" y="61455"/>
              </a:cxn>
              <a:cxn ang="0">
                <a:pos x="79560" y="61455"/>
              </a:cxn>
              <a:cxn ang="0">
                <a:pos x="61125" y="14960"/>
              </a:cxn>
            </a:cxnLst>
            <a:rect l="0" t="0" r="r" b="b"/>
            <a:pathLst>
              <a:path w="94614" h="98425">
                <a:moveTo>
                  <a:pt x="55194" y="0"/>
                </a:moveTo>
                <a:lnTo>
                  <a:pt x="39014" y="0"/>
                </a:lnTo>
                <a:lnTo>
                  <a:pt x="0" y="98336"/>
                </a:lnTo>
                <a:lnTo>
                  <a:pt x="13728" y="98336"/>
                </a:lnTo>
                <a:lnTo>
                  <a:pt x="14871" y="97942"/>
                </a:lnTo>
                <a:lnTo>
                  <a:pt x="16700" y="96393"/>
                </a:lnTo>
                <a:lnTo>
                  <a:pt x="17322" y="95567"/>
                </a:lnTo>
                <a:lnTo>
                  <a:pt x="17691" y="94653"/>
                </a:lnTo>
                <a:lnTo>
                  <a:pt x="25895" y="72923"/>
                </a:lnTo>
                <a:lnTo>
                  <a:pt x="84107" y="72923"/>
                </a:lnTo>
                <a:lnTo>
                  <a:pt x="79560" y="61455"/>
                </a:lnTo>
                <a:lnTo>
                  <a:pt x="30200" y="61455"/>
                </a:lnTo>
                <a:lnTo>
                  <a:pt x="44289" y="24218"/>
                </a:lnTo>
                <a:lnTo>
                  <a:pt x="44822" y="22656"/>
                </a:lnTo>
                <a:lnTo>
                  <a:pt x="45978" y="18999"/>
                </a:lnTo>
                <a:lnTo>
                  <a:pt x="46520" y="17043"/>
                </a:lnTo>
                <a:lnTo>
                  <a:pt x="47066" y="14960"/>
                </a:lnTo>
                <a:lnTo>
                  <a:pt x="61125" y="14960"/>
                </a:lnTo>
                <a:lnTo>
                  <a:pt x="55194" y="0"/>
                </a:lnTo>
                <a:close/>
              </a:path>
              <a:path w="94614" h="98425">
                <a:moveTo>
                  <a:pt x="84107" y="72923"/>
                </a:moveTo>
                <a:lnTo>
                  <a:pt x="68237" y="72923"/>
                </a:lnTo>
                <a:lnTo>
                  <a:pt x="76415" y="94653"/>
                </a:lnTo>
                <a:lnTo>
                  <a:pt x="76885" y="95694"/>
                </a:lnTo>
                <a:lnTo>
                  <a:pt x="77533" y="96570"/>
                </a:lnTo>
                <a:lnTo>
                  <a:pt x="79260" y="97980"/>
                </a:lnTo>
                <a:lnTo>
                  <a:pt x="80403" y="98336"/>
                </a:lnTo>
                <a:lnTo>
                  <a:pt x="94183" y="98336"/>
                </a:lnTo>
                <a:lnTo>
                  <a:pt x="84107" y="72923"/>
                </a:lnTo>
                <a:close/>
              </a:path>
              <a:path w="94614" h="98425">
                <a:moveTo>
                  <a:pt x="61125" y="14960"/>
                </a:moveTo>
                <a:lnTo>
                  <a:pt x="47066" y="14960"/>
                </a:lnTo>
                <a:lnTo>
                  <a:pt x="47626" y="17094"/>
                </a:lnTo>
                <a:lnTo>
                  <a:pt x="48190" y="19062"/>
                </a:lnTo>
                <a:lnTo>
                  <a:pt x="49305" y="22669"/>
                </a:lnTo>
                <a:lnTo>
                  <a:pt x="49865" y="24231"/>
                </a:lnTo>
                <a:lnTo>
                  <a:pt x="50406" y="25539"/>
                </a:lnTo>
                <a:lnTo>
                  <a:pt x="63931" y="61455"/>
                </a:lnTo>
                <a:lnTo>
                  <a:pt x="79560" y="61455"/>
                </a:lnTo>
                <a:lnTo>
                  <a:pt x="61125" y="1496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7" name="object 10"/>
          <p:cNvSpPr>
            <a:spLocks/>
          </p:cNvSpPr>
          <p:nvPr/>
        </p:nvSpPr>
        <p:spPr bwMode="auto">
          <a:xfrm>
            <a:off x="2552700" y="6403975"/>
            <a:ext cx="87313" cy="98425"/>
          </a:xfrm>
          <a:custGeom>
            <a:avLst/>
            <a:gdLst/>
            <a:ahLst/>
            <a:cxnLst>
              <a:cxn ang="0">
                <a:pos x="44538" y="0"/>
              </a:cxn>
              <a:cxn ang="0">
                <a:pos x="0" y="0"/>
              </a:cxn>
              <a:cxn ang="0">
                <a:pos x="0" y="98336"/>
              </a:cxn>
              <a:cxn ang="0">
                <a:pos x="44538" y="98336"/>
              </a:cxn>
              <a:cxn ang="0">
                <a:pos x="51231" y="97142"/>
              </a:cxn>
              <a:cxn ang="0">
                <a:pos x="63296" y="92354"/>
              </a:cxn>
              <a:cxn ang="0">
                <a:pos x="68465" y="89001"/>
              </a:cxn>
              <a:cxn ang="0">
                <a:pos x="72013" y="85432"/>
              </a:cxn>
              <a:cxn ang="0">
                <a:pos x="16040" y="85432"/>
              </a:cxn>
              <a:cxn ang="0">
                <a:pos x="16040" y="12903"/>
              </a:cxn>
              <a:cxn ang="0">
                <a:pos x="72003" y="12903"/>
              </a:cxn>
              <a:cxn ang="0">
                <a:pos x="68465" y="9334"/>
              </a:cxn>
              <a:cxn ang="0">
                <a:pos x="63296" y="5981"/>
              </a:cxn>
              <a:cxn ang="0">
                <a:pos x="51231" y="1193"/>
              </a:cxn>
              <a:cxn ang="0">
                <a:pos x="44538" y="0"/>
              </a:cxn>
              <a:cxn ang="0">
                <a:pos x="72003" y="12903"/>
              </a:cxn>
              <a:cxn ang="0">
                <a:pos x="42202" y="12903"/>
              </a:cxn>
              <a:cxn ang="0">
                <a:pos x="46748" y="13741"/>
              </a:cxn>
              <a:cxn ang="0">
                <a:pos x="54863" y="17056"/>
              </a:cxn>
              <a:cxn ang="0">
                <a:pos x="69989" y="43522"/>
              </a:cxn>
              <a:cxn ang="0">
                <a:pos x="69989" y="54863"/>
              </a:cxn>
              <a:cxn ang="0">
                <a:pos x="42202" y="85432"/>
              </a:cxn>
              <a:cxn ang="0">
                <a:pos x="72013" y="85432"/>
              </a:cxn>
              <a:cxn ang="0">
                <a:pos x="77076" y="80340"/>
              </a:cxn>
              <a:cxn ang="0">
                <a:pos x="80403" y="75171"/>
              </a:cxn>
              <a:cxn ang="0">
                <a:pos x="85140" y="63106"/>
              </a:cxn>
              <a:cxn ang="0">
                <a:pos x="86321" y="56451"/>
              </a:cxn>
              <a:cxn ang="0">
                <a:pos x="86321" y="41897"/>
              </a:cxn>
              <a:cxn ang="0">
                <a:pos x="85140" y="35229"/>
              </a:cxn>
              <a:cxn ang="0">
                <a:pos x="80403" y="23164"/>
              </a:cxn>
              <a:cxn ang="0">
                <a:pos x="77076" y="17983"/>
              </a:cxn>
              <a:cxn ang="0">
                <a:pos x="72003" y="12903"/>
              </a:cxn>
            </a:cxnLst>
            <a:rect l="0" t="0" r="r" b="b"/>
            <a:pathLst>
              <a:path w="86360" h="98425">
                <a:moveTo>
                  <a:pt x="44538" y="0"/>
                </a:moveTo>
                <a:lnTo>
                  <a:pt x="0" y="0"/>
                </a:lnTo>
                <a:lnTo>
                  <a:pt x="0" y="98336"/>
                </a:lnTo>
                <a:lnTo>
                  <a:pt x="44538" y="98336"/>
                </a:lnTo>
                <a:lnTo>
                  <a:pt x="51231" y="97142"/>
                </a:lnTo>
                <a:lnTo>
                  <a:pt x="63296" y="92354"/>
                </a:lnTo>
                <a:lnTo>
                  <a:pt x="68465" y="89001"/>
                </a:lnTo>
                <a:lnTo>
                  <a:pt x="72013" y="85432"/>
                </a:lnTo>
                <a:lnTo>
                  <a:pt x="16040" y="85432"/>
                </a:lnTo>
                <a:lnTo>
                  <a:pt x="16040" y="12903"/>
                </a:lnTo>
                <a:lnTo>
                  <a:pt x="72003" y="12903"/>
                </a:lnTo>
                <a:lnTo>
                  <a:pt x="68465" y="9334"/>
                </a:lnTo>
                <a:lnTo>
                  <a:pt x="63296" y="5981"/>
                </a:lnTo>
                <a:lnTo>
                  <a:pt x="51231" y="1193"/>
                </a:lnTo>
                <a:lnTo>
                  <a:pt x="44538" y="0"/>
                </a:lnTo>
                <a:close/>
              </a:path>
              <a:path w="86360" h="98425">
                <a:moveTo>
                  <a:pt x="72003" y="12903"/>
                </a:moveTo>
                <a:lnTo>
                  <a:pt x="42202" y="12903"/>
                </a:lnTo>
                <a:lnTo>
                  <a:pt x="46748" y="13741"/>
                </a:lnTo>
                <a:lnTo>
                  <a:pt x="54863" y="17056"/>
                </a:lnTo>
                <a:lnTo>
                  <a:pt x="69989" y="43522"/>
                </a:lnTo>
                <a:lnTo>
                  <a:pt x="69989" y="54863"/>
                </a:lnTo>
                <a:lnTo>
                  <a:pt x="42202" y="85432"/>
                </a:lnTo>
                <a:lnTo>
                  <a:pt x="72013" y="85432"/>
                </a:lnTo>
                <a:lnTo>
                  <a:pt x="77076" y="80340"/>
                </a:lnTo>
                <a:lnTo>
                  <a:pt x="80403" y="75171"/>
                </a:lnTo>
                <a:lnTo>
                  <a:pt x="85140" y="63106"/>
                </a:lnTo>
                <a:lnTo>
                  <a:pt x="86321" y="56451"/>
                </a:lnTo>
                <a:lnTo>
                  <a:pt x="86321" y="41897"/>
                </a:lnTo>
                <a:lnTo>
                  <a:pt x="85140" y="35229"/>
                </a:lnTo>
                <a:lnTo>
                  <a:pt x="80403" y="23164"/>
                </a:lnTo>
                <a:lnTo>
                  <a:pt x="77076" y="17983"/>
                </a:lnTo>
                <a:lnTo>
                  <a:pt x="72003" y="12903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78" name="object 11"/>
          <p:cNvSpPr>
            <a:spLocks noChangeArrowheads="1"/>
          </p:cNvSpPr>
          <p:nvPr/>
        </p:nvSpPr>
        <p:spPr bwMode="auto">
          <a:xfrm>
            <a:off x="2101850" y="6538913"/>
            <a:ext cx="957263" cy="2921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79" name="object 12"/>
          <p:cNvSpPr>
            <a:spLocks/>
          </p:cNvSpPr>
          <p:nvPr/>
        </p:nvSpPr>
        <p:spPr bwMode="auto">
          <a:xfrm>
            <a:off x="1025525" y="6389688"/>
            <a:ext cx="230188" cy="342900"/>
          </a:xfrm>
          <a:custGeom>
            <a:avLst/>
            <a:gdLst/>
            <a:ahLst/>
            <a:cxnLst>
              <a:cxn ang="0">
                <a:pos x="225780" y="0"/>
              </a:cxn>
              <a:cxn ang="0">
                <a:pos x="42519" y="63"/>
              </a:cxn>
              <a:cxn ang="0">
                <a:pos x="9017" y="78663"/>
              </a:cxn>
              <a:cxn ang="0">
                <a:pos x="105321" y="78663"/>
              </a:cxn>
              <a:cxn ang="0">
                <a:pos x="0" y="341388"/>
              </a:cxn>
              <a:cxn ang="0">
                <a:pos x="196938" y="341388"/>
              </a:cxn>
              <a:cxn ang="0">
                <a:pos x="229552" y="259892"/>
              </a:cxn>
              <a:cxn ang="0">
                <a:pos x="122351" y="259892"/>
              </a:cxn>
              <a:cxn ang="0">
                <a:pos x="225780" y="0"/>
              </a:cxn>
            </a:cxnLst>
            <a:rect l="0" t="0" r="r" b="b"/>
            <a:pathLst>
              <a:path w="229869" h="341629">
                <a:moveTo>
                  <a:pt x="225780" y="0"/>
                </a:moveTo>
                <a:lnTo>
                  <a:pt x="42519" y="63"/>
                </a:lnTo>
                <a:lnTo>
                  <a:pt x="9017" y="78663"/>
                </a:lnTo>
                <a:lnTo>
                  <a:pt x="105321" y="78663"/>
                </a:lnTo>
                <a:lnTo>
                  <a:pt x="0" y="341388"/>
                </a:lnTo>
                <a:lnTo>
                  <a:pt x="196938" y="341388"/>
                </a:lnTo>
                <a:lnTo>
                  <a:pt x="229552" y="259892"/>
                </a:lnTo>
                <a:lnTo>
                  <a:pt x="122351" y="259892"/>
                </a:lnTo>
                <a:lnTo>
                  <a:pt x="225780" y="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0" name="object 13"/>
          <p:cNvSpPr>
            <a:spLocks/>
          </p:cNvSpPr>
          <p:nvPr/>
        </p:nvSpPr>
        <p:spPr bwMode="auto">
          <a:xfrm>
            <a:off x="1254125" y="6389688"/>
            <a:ext cx="271463" cy="342900"/>
          </a:xfrm>
          <a:custGeom>
            <a:avLst/>
            <a:gdLst/>
            <a:ahLst/>
            <a:cxnLst>
              <a:cxn ang="0">
                <a:pos x="141095" y="0"/>
              </a:cxn>
              <a:cxn ang="0">
                <a:pos x="50950" y="25"/>
              </a:cxn>
              <a:cxn ang="0">
                <a:pos x="31124" y="46886"/>
              </a:cxn>
              <a:cxn ang="0">
                <a:pos x="11186" y="97066"/>
              </a:cxn>
              <a:cxn ang="0">
                <a:pos x="0" y="173367"/>
              </a:cxn>
              <a:cxn ang="0">
                <a:pos x="6878" y="214237"/>
              </a:cxn>
              <a:cxn ang="0">
                <a:pos x="22753" y="253474"/>
              </a:cxn>
              <a:cxn ang="0">
                <a:pos x="48135" y="288492"/>
              </a:cxn>
              <a:cxn ang="0">
                <a:pos x="83535" y="316706"/>
              </a:cxn>
              <a:cxn ang="0">
                <a:pos x="129464" y="335530"/>
              </a:cxn>
              <a:cxn ang="0">
                <a:pos x="186434" y="342379"/>
              </a:cxn>
              <a:cxn ang="0">
                <a:pos x="189951" y="342430"/>
              </a:cxn>
              <a:cxn ang="0">
                <a:pos x="272095" y="342328"/>
              </a:cxn>
              <a:cxn ang="0">
                <a:pos x="272101" y="259041"/>
              </a:cxn>
              <a:cxn ang="0">
                <a:pos x="185760" y="259041"/>
              </a:cxn>
              <a:cxn ang="0">
                <a:pos x="139096" y="251065"/>
              </a:cxn>
              <a:cxn ang="0">
                <a:pos x="106594" y="228882"/>
              </a:cxn>
              <a:cxn ang="0">
                <a:pos x="87873" y="197166"/>
              </a:cxn>
              <a:cxn ang="0">
                <a:pos x="82550" y="160593"/>
              </a:cxn>
              <a:cxn ang="0">
                <a:pos x="90244" y="123837"/>
              </a:cxn>
              <a:cxn ang="0">
                <a:pos x="101047" y="96828"/>
              </a:cxn>
              <a:cxn ang="0">
                <a:pos x="114418" y="63611"/>
              </a:cxn>
              <a:cxn ang="0">
                <a:pos x="127998" y="30293"/>
              </a:cxn>
              <a:cxn ang="0">
                <a:pos x="139431" y="2984"/>
              </a:cxn>
              <a:cxn ang="0">
                <a:pos x="141095" y="0"/>
              </a:cxn>
              <a:cxn ang="0">
                <a:pos x="272120" y="25"/>
              </a:cxn>
              <a:cxn ang="0">
                <a:pos x="185760" y="25"/>
              </a:cxn>
              <a:cxn ang="0">
                <a:pos x="186032" y="96828"/>
              </a:cxn>
              <a:cxn ang="0">
                <a:pos x="186139" y="240257"/>
              </a:cxn>
              <a:cxn ang="0">
                <a:pos x="185760" y="259041"/>
              </a:cxn>
              <a:cxn ang="0">
                <a:pos x="272101" y="259041"/>
              </a:cxn>
              <a:cxn ang="0">
                <a:pos x="272120" y="25"/>
              </a:cxn>
            </a:cxnLst>
            <a:rect l="0" t="0" r="r" b="b"/>
            <a:pathLst>
              <a:path w="272415" h="342900">
                <a:moveTo>
                  <a:pt x="141095" y="0"/>
                </a:moveTo>
                <a:lnTo>
                  <a:pt x="50950" y="25"/>
                </a:lnTo>
                <a:lnTo>
                  <a:pt x="31124" y="46886"/>
                </a:lnTo>
                <a:lnTo>
                  <a:pt x="11186" y="97066"/>
                </a:lnTo>
                <a:lnTo>
                  <a:pt x="0" y="173367"/>
                </a:lnTo>
                <a:lnTo>
                  <a:pt x="6878" y="214237"/>
                </a:lnTo>
                <a:lnTo>
                  <a:pt x="22753" y="253474"/>
                </a:lnTo>
                <a:lnTo>
                  <a:pt x="48135" y="288492"/>
                </a:lnTo>
                <a:lnTo>
                  <a:pt x="83535" y="316706"/>
                </a:lnTo>
                <a:lnTo>
                  <a:pt x="129464" y="335530"/>
                </a:lnTo>
                <a:lnTo>
                  <a:pt x="186434" y="342379"/>
                </a:lnTo>
                <a:lnTo>
                  <a:pt x="189951" y="342430"/>
                </a:lnTo>
                <a:lnTo>
                  <a:pt x="272095" y="342328"/>
                </a:lnTo>
                <a:lnTo>
                  <a:pt x="272101" y="259041"/>
                </a:lnTo>
                <a:lnTo>
                  <a:pt x="185760" y="259041"/>
                </a:lnTo>
                <a:lnTo>
                  <a:pt x="139096" y="251065"/>
                </a:lnTo>
                <a:lnTo>
                  <a:pt x="106594" y="228882"/>
                </a:lnTo>
                <a:lnTo>
                  <a:pt x="87873" y="197166"/>
                </a:lnTo>
                <a:lnTo>
                  <a:pt x="82550" y="160593"/>
                </a:lnTo>
                <a:lnTo>
                  <a:pt x="90244" y="123837"/>
                </a:lnTo>
                <a:lnTo>
                  <a:pt x="101047" y="96828"/>
                </a:lnTo>
                <a:lnTo>
                  <a:pt x="114418" y="63611"/>
                </a:lnTo>
                <a:lnTo>
                  <a:pt x="127998" y="30293"/>
                </a:lnTo>
                <a:lnTo>
                  <a:pt x="139431" y="2984"/>
                </a:lnTo>
                <a:lnTo>
                  <a:pt x="141095" y="0"/>
                </a:lnTo>
                <a:close/>
              </a:path>
              <a:path w="272415" h="342900">
                <a:moveTo>
                  <a:pt x="272120" y="25"/>
                </a:moveTo>
                <a:lnTo>
                  <a:pt x="185760" y="25"/>
                </a:lnTo>
                <a:lnTo>
                  <a:pt x="186032" y="96828"/>
                </a:lnTo>
                <a:lnTo>
                  <a:pt x="186139" y="240257"/>
                </a:lnTo>
                <a:lnTo>
                  <a:pt x="185760" y="259041"/>
                </a:lnTo>
                <a:lnTo>
                  <a:pt x="272101" y="259041"/>
                </a:lnTo>
                <a:lnTo>
                  <a:pt x="272120" y="25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1" name="object 14"/>
          <p:cNvSpPr>
            <a:spLocks/>
          </p:cNvSpPr>
          <p:nvPr/>
        </p:nvSpPr>
        <p:spPr bwMode="auto">
          <a:xfrm>
            <a:off x="976313" y="6391275"/>
            <a:ext cx="782637" cy="460375"/>
          </a:xfrm>
          <a:custGeom>
            <a:avLst/>
            <a:gdLst/>
            <a:ahLst/>
            <a:cxnLst>
              <a:cxn ang="0">
                <a:pos x="721169" y="0"/>
              </a:cxn>
              <a:cxn ang="0">
                <a:pos x="658253" y="63"/>
              </a:cxn>
              <a:cxn ang="0">
                <a:pos x="614068" y="12234"/>
              </a:cxn>
              <a:cxn ang="0">
                <a:pos x="583666" y="42951"/>
              </a:cxn>
              <a:cxn ang="0">
                <a:pos x="572222" y="87545"/>
              </a:cxn>
              <a:cxn ang="0">
                <a:pos x="575295" y="110433"/>
              </a:cxn>
              <a:cxn ang="0">
                <a:pos x="584657" y="130873"/>
              </a:cxn>
              <a:cxn ang="0">
                <a:pos x="666838" y="250342"/>
              </a:cxn>
              <a:cxn ang="0">
                <a:pos x="680314" y="270199"/>
              </a:cxn>
              <a:cxn ang="0">
                <a:pos x="690938" y="291047"/>
              </a:cxn>
              <a:cxn ang="0">
                <a:pos x="694869" y="314041"/>
              </a:cxn>
              <a:cxn ang="0">
                <a:pos x="688263" y="340334"/>
              </a:cxn>
              <a:cxn ang="0">
                <a:pos x="650632" y="373392"/>
              </a:cxn>
              <a:cxn ang="0">
                <a:pos x="35077" y="376072"/>
              </a:cxn>
              <a:cxn ang="0">
                <a:pos x="33769" y="376072"/>
              </a:cxn>
              <a:cxn ang="0">
                <a:pos x="0" y="460298"/>
              </a:cxn>
              <a:cxn ang="0">
                <a:pos x="586574" y="460387"/>
              </a:cxn>
              <a:cxn ang="0">
                <a:pos x="643389" y="458216"/>
              </a:cxn>
              <a:cxn ang="0">
                <a:pos x="691799" y="448163"/>
              </a:cxn>
              <a:cxn ang="0">
                <a:pos x="732091" y="424918"/>
              </a:cxn>
              <a:cxn ang="0">
                <a:pos x="764552" y="383171"/>
              </a:cxn>
              <a:cxn ang="0">
                <a:pos x="782162" y="309811"/>
              </a:cxn>
              <a:cxn ang="0">
                <a:pos x="777491" y="271334"/>
              </a:cxn>
              <a:cxn ang="0">
                <a:pos x="762520" y="237680"/>
              </a:cxn>
              <a:cxn ang="0">
                <a:pos x="683831" y="123736"/>
              </a:cxn>
              <a:cxn ang="0">
                <a:pos x="677016" y="113545"/>
              </a:cxn>
              <a:cxn ang="0">
                <a:pos x="672566" y="104892"/>
              </a:cxn>
              <a:cxn ang="0">
                <a:pos x="671069" y="96911"/>
              </a:cxn>
              <a:cxn ang="0">
                <a:pos x="673112" y="88734"/>
              </a:cxn>
              <a:cxn ang="0">
                <a:pos x="677608" y="79159"/>
              </a:cxn>
              <a:cxn ang="0">
                <a:pos x="687222" y="77927"/>
              </a:cxn>
              <a:cxn ang="0">
                <a:pos x="774090" y="77685"/>
              </a:cxn>
              <a:cxn ang="0">
                <a:pos x="721169" y="0"/>
              </a:cxn>
            </a:cxnLst>
            <a:rect l="0" t="0" r="r" b="b"/>
            <a:pathLst>
              <a:path w="782319" h="461009">
                <a:moveTo>
                  <a:pt x="721169" y="0"/>
                </a:moveTo>
                <a:lnTo>
                  <a:pt x="658253" y="63"/>
                </a:lnTo>
                <a:lnTo>
                  <a:pt x="614068" y="12234"/>
                </a:lnTo>
                <a:lnTo>
                  <a:pt x="583666" y="42951"/>
                </a:lnTo>
                <a:lnTo>
                  <a:pt x="572222" y="87545"/>
                </a:lnTo>
                <a:lnTo>
                  <a:pt x="575295" y="110433"/>
                </a:lnTo>
                <a:lnTo>
                  <a:pt x="584657" y="130873"/>
                </a:lnTo>
                <a:lnTo>
                  <a:pt x="666838" y="250342"/>
                </a:lnTo>
                <a:lnTo>
                  <a:pt x="680314" y="270199"/>
                </a:lnTo>
                <a:lnTo>
                  <a:pt x="690938" y="291047"/>
                </a:lnTo>
                <a:lnTo>
                  <a:pt x="694869" y="314041"/>
                </a:lnTo>
                <a:lnTo>
                  <a:pt x="688263" y="340334"/>
                </a:lnTo>
                <a:lnTo>
                  <a:pt x="650632" y="373392"/>
                </a:lnTo>
                <a:lnTo>
                  <a:pt x="35077" y="376072"/>
                </a:lnTo>
                <a:lnTo>
                  <a:pt x="33769" y="376072"/>
                </a:lnTo>
                <a:lnTo>
                  <a:pt x="0" y="460298"/>
                </a:lnTo>
                <a:lnTo>
                  <a:pt x="586574" y="460387"/>
                </a:lnTo>
                <a:lnTo>
                  <a:pt x="643389" y="458216"/>
                </a:lnTo>
                <a:lnTo>
                  <a:pt x="691799" y="448163"/>
                </a:lnTo>
                <a:lnTo>
                  <a:pt x="732091" y="424918"/>
                </a:lnTo>
                <a:lnTo>
                  <a:pt x="764552" y="383171"/>
                </a:lnTo>
                <a:lnTo>
                  <a:pt x="782162" y="309811"/>
                </a:lnTo>
                <a:lnTo>
                  <a:pt x="777491" y="271334"/>
                </a:lnTo>
                <a:lnTo>
                  <a:pt x="762520" y="237680"/>
                </a:lnTo>
                <a:lnTo>
                  <a:pt x="683831" y="123736"/>
                </a:lnTo>
                <a:lnTo>
                  <a:pt x="677016" y="113545"/>
                </a:lnTo>
                <a:lnTo>
                  <a:pt x="672566" y="104892"/>
                </a:lnTo>
                <a:lnTo>
                  <a:pt x="671069" y="96911"/>
                </a:lnTo>
                <a:lnTo>
                  <a:pt x="673112" y="88734"/>
                </a:lnTo>
                <a:lnTo>
                  <a:pt x="677608" y="79159"/>
                </a:lnTo>
                <a:lnTo>
                  <a:pt x="687222" y="77927"/>
                </a:lnTo>
                <a:lnTo>
                  <a:pt x="774090" y="77685"/>
                </a:lnTo>
                <a:lnTo>
                  <a:pt x="721169" y="0"/>
                </a:lnTo>
                <a:close/>
              </a:path>
            </a:pathLst>
          </a:custGeom>
          <a:solidFill>
            <a:srgbClr val="009B3E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2" name="object 15"/>
          <p:cNvSpPr>
            <a:spLocks/>
          </p:cNvSpPr>
          <p:nvPr/>
        </p:nvSpPr>
        <p:spPr bwMode="auto">
          <a:xfrm>
            <a:off x="1927225" y="6389688"/>
            <a:ext cx="0" cy="4619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0400"/>
              </a:cxn>
            </a:cxnLst>
            <a:rect l="0" t="0" r="r" b="b"/>
            <a:pathLst>
              <a:path h="461009">
                <a:moveTo>
                  <a:pt x="0" y="0"/>
                </a:moveTo>
                <a:lnTo>
                  <a:pt x="0" y="460400"/>
                </a:lnTo>
              </a:path>
            </a:pathLst>
          </a:custGeom>
          <a:noFill/>
          <a:ln w="15798">
            <a:solidFill>
              <a:srgbClr val="009B3E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3" name="object 16"/>
          <p:cNvSpPr>
            <a:spLocks noChangeArrowheads="1"/>
          </p:cNvSpPr>
          <p:nvPr/>
        </p:nvSpPr>
        <p:spPr bwMode="auto">
          <a:xfrm>
            <a:off x="6302375" y="6427788"/>
            <a:ext cx="1238250" cy="4810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84" name="object 17"/>
          <p:cNvSpPr>
            <a:spLocks/>
          </p:cNvSpPr>
          <p:nvPr/>
        </p:nvSpPr>
        <p:spPr bwMode="auto">
          <a:xfrm>
            <a:off x="5975350" y="6446838"/>
            <a:ext cx="279400" cy="368300"/>
          </a:xfrm>
          <a:custGeom>
            <a:avLst/>
            <a:gdLst/>
            <a:ahLst/>
            <a:cxnLst>
              <a:cxn ang="0">
                <a:pos x="72199" y="0"/>
              </a:cxn>
              <a:cxn ang="0">
                <a:pos x="42633" y="42964"/>
              </a:cxn>
              <a:cxn ang="0">
                <a:pos x="40690" y="70611"/>
              </a:cxn>
              <a:cxn ang="0">
                <a:pos x="25298" y="175983"/>
              </a:cxn>
              <a:cxn ang="0">
                <a:pos x="7661" y="278493"/>
              </a:cxn>
              <a:cxn ang="0">
                <a:pos x="183" y="327812"/>
              </a:cxn>
              <a:cxn ang="0">
                <a:pos x="723" y="342531"/>
              </a:cxn>
              <a:cxn ang="0">
                <a:pos x="38722" y="367156"/>
              </a:cxn>
              <a:cxn ang="0">
                <a:pos x="128600" y="346976"/>
              </a:cxn>
              <a:cxn ang="0">
                <a:pos x="175663" y="336812"/>
              </a:cxn>
              <a:cxn ang="0">
                <a:pos x="244627" y="333921"/>
              </a:cxn>
              <a:cxn ang="0">
                <a:pos x="273354" y="319887"/>
              </a:cxn>
              <a:cxn ang="0">
                <a:pos x="277190" y="314477"/>
              </a:cxn>
              <a:cxn ang="0">
                <a:pos x="62699" y="313486"/>
              </a:cxn>
              <a:cxn ang="0">
                <a:pos x="61430" y="309613"/>
              </a:cxn>
              <a:cxn ang="0">
                <a:pos x="61277" y="303187"/>
              </a:cxn>
              <a:cxn ang="0">
                <a:pos x="68757" y="251777"/>
              </a:cxn>
              <a:cxn ang="0">
                <a:pos x="78333" y="202742"/>
              </a:cxn>
              <a:cxn ang="0">
                <a:pos x="87478" y="151363"/>
              </a:cxn>
              <a:cxn ang="0">
                <a:pos x="104889" y="59093"/>
              </a:cxn>
              <a:cxn ang="0">
                <a:pos x="108064" y="40411"/>
              </a:cxn>
              <a:cxn ang="0">
                <a:pos x="108534" y="30873"/>
              </a:cxn>
              <a:cxn ang="0">
                <a:pos x="84874" y="0"/>
              </a:cxn>
              <a:cxn ang="0">
                <a:pos x="235750" y="280708"/>
              </a:cxn>
              <a:cxn ang="0">
                <a:pos x="217144" y="282689"/>
              </a:cxn>
              <a:cxn ang="0">
                <a:pos x="209308" y="283082"/>
              </a:cxn>
              <a:cxn ang="0">
                <a:pos x="159791" y="291477"/>
              </a:cxn>
              <a:cxn ang="0">
                <a:pos x="120611" y="300901"/>
              </a:cxn>
              <a:cxn ang="0">
                <a:pos x="66979" y="313486"/>
              </a:cxn>
              <a:cxn ang="0">
                <a:pos x="279247" y="307987"/>
              </a:cxn>
              <a:cxn ang="0">
                <a:pos x="279687" y="293700"/>
              </a:cxn>
              <a:cxn ang="0">
                <a:pos x="243674" y="280708"/>
              </a:cxn>
            </a:cxnLst>
            <a:rect l="0" t="0" r="r" b="b"/>
            <a:pathLst>
              <a:path w="280035" h="367665">
                <a:moveTo>
                  <a:pt x="84874" y="0"/>
                </a:moveTo>
                <a:lnTo>
                  <a:pt x="72199" y="0"/>
                </a:lnTo>
                <a:lnTo>
                  <a:pt x="66738" y="838"/>
                </a:lnTo>
                <a:lnTo>
                  <a:pt x="42633" y="42964"/>
                </a:lnTo>
                <a:lnTo>
                  <a:pt x="41287" y="63258"/>
                </a:lnTo>
                <a:lnTo>
                  <a:pt x="40690" y="70611"/>
                </a:lnTo>
                <a:lnTo>
                  <a:pt x="34675" y="116457"/>
                </a:lnTo>
                <a:lnTo>
                  <a:pt x="25298" y="175983"/>
                </a:lnTo>
                <a:lnTo>
                  <a:pt x="15617" y="234430"/>
                </a:lnTo>
                <a:lnTo>
                  <a:pt x="7661" y="278493"/>
                </a:lnTo>
                <a:lnTo>
                  <a:pt x="5938" y="287508"/>
                </a:lnTo>
                <a:lnTo>
                  <a:pt x="183" y="327812"/>
                </a:lnTo>
                <a:lnTo>
                  <a:pt x="0" y="338429"/>
                </a:lnTo>
                <a:lnTo>
                  <a:pt x="723" y="342531"/>
                </a:lnTo>
                <a:lnTo>
                  <a:pt x="31737" y="367156"/>
                </a:lnTo>
                <a:lnTo>
                  <a:pt x="38722" y="367156"/>
                </a:lnTo>
                <a:lnTo>
                  <a:pt x="84937" y="358721"/>
                </a:lnTo>
                <a:lnTo>
                  <a:pt x="128600" y="346976"/>
                </a:lnTo>
                <a:lnTo>
                  <a:pt x="135322" y="345238"/>
                </a:lnTo>
                <a:lnTo>
                  <a:pt x="175663" y="336812"/>
                </a:lnTo>
                <a:lnTo>
                  <a:pt x="199097" y="333921"/>
                </a:lnTo>
                <a:lnTo>
                  <a:pt x="244627" y="333921"/>
                </a:lnTo>
                <a:lnTo>
                  <a:pt x="247269" y="333628"/>
                </a:lnTo>
                <a:lnTo>
                  <a:pt x="273354" y="319887"/>
                </a:lnTo>
                <a:lnTo>
                  <a:pt x="275564" y="317360"/>
                </a:lnTo>
                <a:lnTo>
                  <a:pt x="277190" y="314477"/>
                </a:lnTo>
                <a:lnTo>
                  <a:pt x="277504" y="313486"/>
                </a:lnTo>
                <a:lnTo>
                  <a:pt x="62699" y="313486"/>
                </a:lnTo>
                <a:lnTo>
                  <a:pt x="62064" y="312737"/>
                </a:lnTo>
                <a:lnTo>
                  <a:pt x="61430" y="309613"/>
                </a:lnTo>
                <a:lnTo>
                  <a:pt x="61277" y="308101"/>
                </a:lnTo>
                <a:lnTo>
                  <a:pt x="61277" y="303187"/>
                </a:lnTo>
                <a:lnTo>
                  <a:pt x="66382" y="265239"/>
                </a:lnTo>
                <a:lnTo>
                  <a:pt x="68757" y="251777"/>
                </a:lnTo>
                <a:lnTo>
                  <a:pt x="69913" y="245097"/>
                </a:lnTo>
                <a:lnTo>
                  <a:pt x="78333" y="202742"/>
                </a:lnTo>
                <a:lnTo>
                  <a:pt x="79959" y="194513"/>
                </a:lnTo>
                <a:lnTo>
                  <a:pt x="87478" y="151363"/>
                </a:lnTo>
                <a:lnTo>
                  <a:pt x="102093" y="74095"/>
                </a:lnTo>
                <a:lnTo>
                  <a:pt x="104889" y="59093"/>
                </a:lnTo>
                <a:lnTo>
                  <a:pt x="106159" y="51981"/>
                </a:lnTo>
                <a:lnTo>
                  <a:pt x="108064" y="40411"/>
                </a:lnTo>
                <a:lnTo>
                  <a:pt x="108534" y="36741"/>
                </a:lnTo>
                <a:lnTo>
                  <a:pt x="108534" y="30873"/>
                </a:lnTo>
                <a:lnTo>
                  <a:pt x="89776" y="1041"/>
                </a:lnTo>
                <a:lnTo>
                  <a:pt x="84874" y="0"/>
                </a:lnTo>
                <a:close/>
              </a:path>
              <a:path w="280035" h="367665">
                <a:moveTo>
                  <a:pt x="243674" y="280708"/>
                </a:moveTo>
                <a:lnTo>
                  <a:pt x="235750" y="280708"/>
                </a:lnTo>
                <a:lnTo>
                  <a:pt x="228854" y="281114"/>
                </a:lnTo>
                <a:lnTo>
                  <a:pt x="217144" y="282689"/>
                </a:lnTo>
                <a:lnTo>
                  <a:pt x="213106" y="283082"/>
                </a:lnTo>
                <a:lnTo>
                  <a:pt x="209308" y="283082"/>
                </a:lnTo>
                <a:lnTo>
                  <a:pt x="206451" y="283362"/>
                </a:lnTo>
                <a:lnTo>
                  <a:pt x="159791" y="291477"/>
                </a:lnTo>
                <a:lnTo>
                  <a:pt x="126735" y="299110"/>
                </a:lnTo>
                <a:lnTo>
                  <a:pt x="120611" y="300901"/>
                </a:lnTo>
                <a:lnTo>
                  <a:pt x="82105" y="310921"/>
                </a:lnTo>
                <a:lnTo>
                  <a:pt x="66979" y="313486"/>
                </a:lnTo>
                <a:lnTo>
                  <a:pt x="277504" y="313486"/>
                </a:lnTo>
                <a:lnTo>
                  <a:pt x="279247" y="307987"/>
                </a:lnTo>
                <a:lnTo>
                  <a:pt x="279724" y="305053"/>
                </a:lnTo>
                <a:lnTo>
                  <a:pt x="279687" y="293700"/>
                </a:lnTo>
                <a:lnTo>
                  <a:pt x="252516" y="280998"/>
                </a:lnTo>
                <a:lnTo>
                  <a:pt x="243674" y="280708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5" name="object 18"/>
          <p:cNvSpPr>
            <a:spLocks/>
          </p:cNvSpPr>
          <p:nvPr/>
        </p:nvSpPr>
        <p:spPr bwMode="auto">
          <a:xfrm>
            <a:off x="7747000" y="6567488"/>
            <a:ext cx="303213" cy="242887"/>
          </a:xfrm>
          <a:custGeom>
            <a:avLst/>
            <a:gdLst/>
            <a:ahLst/>
            <a:cxnLst>
              <a:cxn ang="0">
                <a:pos x="156044" y="52006"/>
              </a:cxn>
              <a:cxn ang="0">
                <a:pos x="144247" y="64928"/>
              </a:cxn>
              <a:cxn ang="0">
                <a:pos x="73418" y="140563"/>
              </a:cxn>
              <a:cxn ang="0">
                <a:pos x="55498" y="159677"/>
              </a:cxn>
              <a:cxn ang="0">
                <a:pos x="49631" y="165696"/>
              </a:cxn>
              <a:cxn ang="0">
                <a:pos x="34632" y="178384"/>
              </a:cxn>
              <a:cxn ang="0">
                <a:pos x="2705" y="210413"/>
              </a:cxn>
              <a:cxn ang="0">
                <a:pos x="104" y="219786"/>
              </a:cxn>
              <a:cxn ang="0">
                <a:pos x="26441" y="242709"/>
              </a:cxn>
              <a:cxn ang="0">
                <a:pos x="50584" y="227672"/>
              </a:cxn>
              <a:cxn ang="0">
                <a:pos x="265785" y="211124"/>
              </a:cxn>
              <a:cxn ang="0">
                <a:pos x="273189" y="206019"/>
              </a:cxn>
              <a:cxn ang="0">
                <a:pos x="288429" y="191147"/>
              </a:cxn>
              <a:cxn ang="0">
                <a:pos x="207340" y="183807"/>
              </a:cxn>
              <a:cxn ang="0">
                <a:pos x="192595" y="182422"/>
              </a:cxn>
              <a:cxn ang="0">
                <a:pos x="167233" y="178815"/>
              </a:cxn>
              <a:cxn ang="0">
                <a:pos x="126428" y="173329"/>
              </a:cxn>
              <a:cxn ang="0">
                <a:pos x="109258" y="171945"/>
              </a:cxn>
              <a:cxn ang="0">
                <a:pos x="106705" y="169252"/>
              </a:cxn>
              <a:cxn ang="0">
                <a:pos x="136715" y="136474"/>
              </a:cxn>
              <a:cxn ang="0">
                <a:pos x="148793" y="123139"/>
              </a:cxn>
              <a:cxn ang="0">
                <a:pos x="189585" y="78536"/>
              </a:cxn>
              <a:cxn ang="0">
                <a:pos x="197357" y="70307"/>
              </a:cxn>
              <a:cxn ang="0">
                <a:pos x="204838" y="61912"/>
              </a:cxn>
              <a:cxn ang="0">
                <a:pos x="212724" y="52006"/>
              </a:cxn>
              <a:cxn ang="0">
                <a:pos x="92621" y="211124"/>
              </a:cxn>
              <a:cxn ang="0">
                <a:pos x="111184" y="215248"/>
              </a:cxn>
              <a:cxn ang="0">
                <a:pos x="194593" y="228290"/>
              </a:cxn>
              <a:cxn ang="0">
                <a:pos x="212110" y="228215"/>
              </a:cxn>
              <a:cxn ang="0">
                <a:pos x="259562" y="214566"/>
              </a:cxn>
              <a:cxn ang="0">
                <a:pos x="293852" y="152234"/>
              </a:cxn>
              <a:cxn ang="0">
                <a:pos x="286575" y="152387"/>
              </a:cxn>
              <a:cxn ang="0">
                <a:pos x="254507" y="172808"/>
              </a:cxn>
              <a:cxn ang="0">
                <a:pos x="293831" y="183807"/>
              </a:cxn>
              <a:cxn ang="0">
                <a:pos x="298195" y="177050"/>
              </a:cxn>
              <a:cxn ang="0">
                <a:pos x="302552" y="165836"/>
              </a:cxn>
              <a:cxn ang="0">
                <a:pos x="301332" y="157581"/>
              </a:cxn>
              <a:cxn ang="0">
                <a:pos x="293852" y="152234"/>
              </a:cxn>
              <a:cxn ang="0">
                <a:pos x="45529" y="11163"/>
              </a:cxn>
              <a:cxn ang="0">
                <a:pos x="22339" y="31203"/>
              </a:cxn>
              <a:cxn ang="0">
                <a:pos x="63182" y="62941"/>
              </a:cxn>
              <a:cxn ang="0">
                <a:pos x="77266" y="62382"/>
              </a:cxn>
              <a:cxn ang="0">
                <a:pos x="102044" y="58927"/>
              </a:cxn>
              <a:cxn ang="0">
                <a:pos x="142798" y="52793"/>
              </a:cxn>
              <a:cxn ang="0">
                <a:pos x="156044" y="52006"/>
              </a:cxn>
              <a:cxn ang="0">
                <a:pos x="215442" y="48336"/>
              </a:cxn>
              <a:cxn ang="0">
                <a:pos x="225539" y="32854"/>
              </a:cxn>
              <a:cxn ang="0">
                <a:pos x="228579" y="19875"/>
              </a:cxn>
              <a:cxn ang="0">
                <a:pos x="228188" y="15671"/>
              </a:cxn>
              <a:cxn ang="0">
                <a:pos x="86486" y="15430"/>
              </a:cxn>
              <a:cxn ang="0">
                <a:pos x="65735" y="12357"/>
              </a:cxn>
              <a:cxn ang="0">
                <a:pos x="53759" y="11163"/>
              </a:cxn>
              <a:cxn ang="0">
                <a:pos x="206857" y="0"/>
              </a:cxn>
              <a:cxn ang="0">
                <a:pos x="194424" y="1790"/>
              </a:cxn>
              <a:cxn ang="0">
                <a:pos x="179463" y="4508"/>
              </a:cxn>
              <a:cxn ang="0">
                <a:pos x="161886" y="7988"/>
              </a:cxn>
              <a:cxn ang="0">
                <a:pos x="150954" y="9323"/>
              </a:cxn>
              <a:cxn ang="0">
                <a:pos x="133385" y="11642"/>
              </a:cxn>
              <a:cxn ang="0">
                <a:pos x="116221" y="14144"/>
              </a:cxn>
              <a:cxn ang="0">
                <a:pos x="100548" y="15502"/>
              </a:cxn>
              <a:cxn ang="0">
                <a:pos x="228188" y="15671"/>
              </a:cxn>
              <a:cxn ang="0">
                <a:pos x="213182" y="0"/>
              </a:cxn>
            </a:cxnLst>
            <a:rect l="0" t="0" r="r" b="b"/>
            <a:pathLst>
              <a:path w="302895" h="243204">
                <a:moveTo>
                  <a:pt x="212724" y="52006"/>
                </a:moveTo>
                <a:lnTo>
                  <a:pt x="156044" y="52006"/>
                </a:lnTo>
                <a:lnTo>
                  <a:pt x="155562" y="52654"/>
                </a:lnTo>
                <a:lnTo>
                  <a:pt x="144247" y="64928"/>
                </a:lnTo>
                <a:lnTo>
                  <a:pt x="101247" y="111053"/>
                </a:lnTo>
                <a:lnTo>
                  <a:pt x="73418" y="140563"/>
                </a:lnTo>
                <a:lnTo>
                  <a:pt x="59016" y="155955"/>
                </a:lnTo>
                <a:lnTo>
                  <a:pt x="55498" y="159677"/>
                </a:lnTo>
                <a:lnTo>
                  <a:pt x="53911" y="161251"/>
                </a:lnTo>
                <a:lnTo>
                  <a:pt x="49631" y="165696"/>
                </a:lnTo>
                <a:lnTo>
                  <a:pt x="44885" y="170040"/>
                </a:lnTo>
                <a:lnTo>
                  <a:pt x="34632" y="178384"/>
                </a:lnTo>
                <a:lnTo>
                  <a:pt x="29565" y="182625"/>
                </a:lnTo>
                <a:lnTo>
                  <a:pt x="2705" y="210413"/>
                </a:lnTo>
                <a:lnTo>
                  <a:pt x="0" y="216103"/>
                </a:lnTo>
                <a:lnTo>
                  <a:pt x="104" y="219786"/>
                </a:lnTo>
                <a:lnTo>
                  <a:pt x="19316" y="242709"/>
                </a:lnTo>
                <a:lnTo>
                  <a:pt x="26441" y="242709"/>
                </a:lnTo>
                <a:lnTo>
                  <a:pt x="47383" y="230327"/>
                </a:lnTo>
                <a:lnTo>
                  <a:pt x="50584" y="227672"/>
                </a:lnTo>
                <a:lnTo>
                  <a:pt x="85813" y="211124"/>
                </a:lnTo>
                <a:lnTo>
                  <a:pt x="265785" y="211124"/>
                </a:lnTo>
                <a:lnTo>
                  <a:pt x="266865" y="210527"/>
                </a:lnTo>
                <a:lnTo>
                  <a:pt x="273189" y="206019"/>
                </a:lnTo>
                <a:lnTo>
                  <a:pt x="283946" y="196049"/>
                </a:lnTo>
                <a:lnTo>
                  <a:pt x="288429" y="191147"/>
                </a:lnTo>
                <a:lnTo>
                  <a:pt x="293831" y="183807"/>
                </a:lnTo>
                <a:lnTo>
                  <a:pt x="207340" y="183807"/>
                </a:lnTo>
                <a:lnTo>
                  <a:pt x="203047" y="183540"/>
                </a:lnTo>
                <a:lnTo>
                  <a:pt x="192595" y="182422"/>
                </a:lnTo>
                <a:lnTo>
                  <a:pt x="186791" y="181673"/>
                </a:lnTo>
                <a:lnTo>
                  <a:pt x="167233" y="178815"/>
                </a:lnTo>
                <a:lnTo>
                  <a:pt x="132803" y="174066"/>
                </a:lnTo>
                <a:lnTo>
                  <a:pt x="126428" y="173329"/>
                </a:lnTo>
                <a:lnTo>
                  <a:pt x="114388" y="172211"/>
                </a:lnTo>
                <a:lnTo>
                  <a:pt x="109258" y="171945"/>
                </a:lnTo>
                <a:lnTo>
                  <a:pt x="104965" y="171945"/>
                </a:lnTo>
                <a:lnTo>
                  <a:pt x="106705" y="169252"/>
                </a:lnTo>
                <a:lnTo>
                  <a:pt x="133705" y="139687"/>
                </a:lnTo>
                <a:lnTo>
                  <a:pt x="136715" y="136474"/>
                </a:lnTo>
                <a:lnTo>
                  <a:pt x="139407" y="133464"/>
                </a:lnTo>
                <a:lnTo>
                  <a:pt x="148793" y="123139"/>
                </a:lnTo>
                <a:lnTo>
                  <a:pt x="160667" y="109842"/>
                </a:lnTo>
                <a:lnTo>
                  <a:pt x="189585" y="78536"/>
                </a:lnTo>
                <a:lnTo>
                  <a:pt x="193547" y="74409"/>
                </a:lnTo>
                <a:lnTo>
                  <a:pt x="197357" y="70307"/>
                </a:lnTo>
                <a:lnTo>
                  <a:pt x="201155" y="66179"/>
                </a:lnTo>
                <a:lnTo>
                  <a:pt x="204838" y="61912"/>
                </a:lnTo>
                <a:lnTo>
                  <a:pt x="212245" y="52654"/>
                </a:lnTo>
                <a:lnTo>
                  <a:pt x="212724" y="52006"/>
                </a:lnTo>
                <a:close/>
              </a:path>
              <a:path w="302895" h="243204">
                <a:moveTo>
                  <a:pt x="265785" y="211124"/>
                </a:moveTo>
                <a:lnTo>
                  <a:pt x="92621" y="211124"/>
                </a:lnTo>
                <a:lnTo>
                  <a:pt x="97612" y="212026"/>
                </a:lnTo>
                <a:lnTo>
                  <a:pt x="111184" y="215248"/>
                </a:lnTo>
                <a:lnTo>
                  <a:pt x="148902" y="222881"/>
                </a:lnTo>
                <a:lnTo>
                  <a:pt x="194593" y="228290"/>
                </a:lnTo>
                <a:lnTo>
                  <a:pt x="203758" y="228460"/>
                </a:lnTo>
                <a:lnTo>
                  <a:pt x="212110" y="228215"/>
                </a:lnTo>
                <a:lnTo>
                  <a:pt x="253919" y="217462"/>
                </a:lnTo>
                <a:lnTo>
                  <a:pt x="259562" y="214566"/>
                </a:lnTo>
                <a:lnTo>
                  <a:pt x="265785" y="211124"/>
                </a:lnTo>
                <a:close/>
              </a:path>
              <a:path w="302895" h="243204">
                <a:moveTo>
                  <a:pt x="293852" y="152234"/>
                </a:moveTo>
                <a:lnTo>
                  <a:pt x="288785" y="152234"/>
                </a:lnTo>
                <a:lnTo>
                  <a:pt x="286575" y="152387"/>
                </a:lnTo>
                <a:lnTo>
                  <a:pt x="258546" y="170040"/>
                </a:lnTo>
                <a:lnTo>
                  <a:pt x="254507" y="172808"/>
                </a:lnTo>
                <a:lnTo>
                  <a:pt x="214452" y="183807"/>
                </a:lnTo>
                <a:lnTo>
                  <a:pt x="293831" y="183807"/>
                </a:lnTo>
                <a:lnTo>
                  <a:pt x="295541" y="181482"/>
                </a:lnTo>
                <a:lnTo>
                  <a:pt x="298195" y="177050"/>
                </a:lnTo>
                <a:lnTo>
                  <a:pt x="301701" y="168960"/>
                </a:lnTo>
                <a:lnTo>
                  <a:pt x="302552" y="165836"/>
                </a:lnTo>
                <a:lnTo>
                  <a:pt x="302552" y="160299"/>
                </a:lnTo>
                <a:lnTo>
                  <a:pt x="301332" y="157581"/>
                </a:lnTo>
                <a:lnTo>
                  <a:pt x="296430" y="153288"/>
                </a:lnTo>
                <a:lnTo>
                  <a:pt x="293852" y="152234"/>
                </a:lnTo>
                <a:close/>
              </a:path>
              <a:path w="302895" h="243204">
                <a:moveTo>
                  <a:pt x="53759" y="11163"/>
                </a:moveTo>
                <a:lnTo>
                  <a:pt x="45529" y="11163"/>
                </a:lnTo>
                <a:lnTo>
                  <a:pt x="42075" y="11760"/>
                </a:lnTo>
                <a:lnTo>
                  <a:pt x="22339" y="31203"/>
                </a:lnTo>
                <a:lnTo>
                  <a:pt x="22339" y="45275"/>
                </a:lnTo>
                <a:lnTo>
                  <a:pt x="63182" y="62941"/>
                </a:lnTo>
                <a:lnTo>
                  <a:pt x="69824" y="62941"/>
                </a:lnTo>
                <a:lnTo>
                  <a:pt x="77266" y="62382"/>
                </a:lnTo>
                <a:lnTo>
                  <a:pt x="93725" y="60172"/>
                </a:lnTo>
                <a:lnTo>
                  <a:pt x="102044" y="58927"/>
                </a:lnTo>
                <a:lnTo>
                  <a:pt x="126987" y="55016"/>
                </a:lnTo>
                <a:lnTo>
                  <a:pt x="142798" y="52793"/>
                </a:lnTo>
                <a:lnTo>
                  <a:pt x="149859" y="52171"/>
                </a:lnTo>
                <a:lnTo>
                  <a:pt x="156044" y="52006"/>
                </a:lnTo>
                <a:lnTo>
                  <a:pt x="212724" y="52006"/>
                </a:lnTo>
                <a:lnTo>
                  <a:pt x="215442" y="48336"/>
                </a:lnTo>
                <a:lnTo>
                  <a:pt x="222249" y="38353"/>
                </a:lnTo>
                <a:lnTo>
                  <a:pt x="225539" y="32854"/>
                </a:lnTo>
                <a:lnTo>
                  <a:pt x="228701" y="26835"/>
                </a:lnTo>
                <a:lnTo>
                  <a:pt x="228579" y="19875"/>
                </a:lnTo>
                <a:lnTo>
                  <a:pt x="228498" y="18287"/>
                </a:lnTo>
                <a:lnTo>
                  <a:pt x="228188" y="15671"/>
                </a:lnTo>
                <a:lnTo>
                  <a:pt x="89852" y="15671"/>
                </a:lnTo>
                <a:lnTo>
                  <a:pt x="86486" y="15430"/>
                </a:lnTo>
                <a:lnTo>
                  <a:pt x="69456" y="12865"/>
                </a:lnTo>
                <a:lnTo>
                  <a:pt x="65735" y="12357"/>
                </a:lnTo>
                <a:lnTo>
                  <a:pt x="57988" y="11404"/>
                </a:lnTo>
                <a:lnTo>
                  <a:pt x="53759" y="11163"/>
                </a:lnTo>
                <a:close/>
              </a:path>
              <a:path w="302895" h="243204">
                <a:moveTo>
                  <a:pt x="213182" y="0"/>
                </a:moveTo>
                <a:lnTo>
                  <a:pt x="206857" y="0"/>
                </a:lnTo>
                <a:lnTo>
                  <a:pt x="203619" y="355"/>
                </a:lnTo>
                <a:lnTo>
                  <a:pt x="194424" y="1790"/>
                </a:lnTo>
                <a:lnTo>
                  <a:pt x="189585" y="2616"/>
                </a:lnTo>
                <a:lnTo>
                  <a:pt x="179463" y="4508"/>
                </a:lnTo>
                <a:lnTo>
                  <a:pt x="165252" y="7365"/>
                </a:lnTo>
                <a:lnTo>
                  <a:pt x="161886" y="7988"/>
                </a:lnTo>
                <a:lnTo>
                  <a:pt x="159829" y="8318"/>
                </a:lnTo>
                <a:lnTo>
                  <a:pt x="150954" y="9323"/>
                </a:lnTo>
                <a:lnTo>
                  <a:pt x="142139" y="10431"/>
                </a:lnTo>
                <a:lnTo>
                  <a:pt x="133385" y="11642"/>
                </a:lnTo>
                <a:lnTo>
                  <a:pt x="124688" y="12953"/>
                </a:lnTo>
                <a:lnTo>
                  <a:pt x="116221" y="14144"/>
                </a:lnTo>
                <a:lnTo>
                  <a:pt x="108173" y="14993"/>
                </a:lnTo>
                <a:lnTo>
                  <a:pt x="100548" y="15502"/>
                </a:lnTo>
                <a:lnTo>
                  <a:pt x="93344" y="15671"/>
                </a:lnTo>
                <a:lnTo>
                  <a:pt x="228188" y="15671"/>
                </a:lnTo>
                <a:lnTo>
                  <a:pt x="216712" y="558"/>
                </a:lnTo>
                <a:lnTo>
                  <a:pt x="213182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6" name="object 19"/>
          <p:cNvSpPr>
            <a:spLocks/>
          </p:cNvSpPr>
          <p:nvPr/>
        </p:nvSpPr>
        <p:spPr bwMode="auto">
          <a:xfrm>
            <a:off x="8259763" y="6389688"/>
            <a:ext cx="390525" cy="420687"/>
          </a:xfrm>
          <a:custGeom>
            <a:avLst/>
            <a:gdLst/>
            <a:ahLst/>
            <a:cxnLst>
              <a:cxn ang="0">
                <a:pos x="306095" y="0"/>
              </a:cxn>
              <a:cxn ang="0">
                <a:pos x="84061" y="0"/>
              </a:cxn>
              <a:cxn ang="0">
                <a:pos x="35463" y="1313"/>
              </a:cxn>
              <a:cxn ang="0">
                <a:pos x="10507" y="10507"/>
              </a:cxn>
              <a:cxn ang="0">
                <a:pos x="1313" y="35463"/>
              </a:cxn>
              <a:cxn ang="0">
                <a:pos x="0" y="84061"/>
              </a:cxn>
              <a:cxn ang="0">
                <a:pos x="0" y="336207"/>
              </a:cxn>
              <a:cxn ang="0">
                <a:pos x="1313" y="384805"/>
              </a:cxn>
              <a:cxn ang="0">
                <a:pos x="10507" y="409760"/>
              </a:cxn>
              <a:cxn ang="0">
                <a:pos x="35463" y="418954"/>
              </a:cxn>
              <a:cxn ang="0">
                <a:pos x="84061" y="420268"/>
              </a:cxn>
              <a:cxn ang="0">
                <a:pos x="306095" y="420268"/>
              </a:cxn>
              <a:cxn ang="0">
                <a:pos x="354693" y="418954"/>
              </a:cxn>
              <a:cxn ang="0">
                <a:pos x="379649" y="409760"/>
              </a:cxn>
              <a:cxn ang="0">
                <a:pos x="388843" y="384805"/>
              </a:cxn>
              <a:cxn ang="0">
                <a:pos x="389945" y="344017"/>
              </a:cxn>
              <a:cxn ang="0">
                <a:pos x="91719" y="344017"/>
              </a:cxn>
              <a:cxn ang="0">
                <a:pos x="91719" y="318160"/>
              </a:cxn>
              <a:cxn ang="0">
                <a:pos x="92176" y="315468"/>
              </a:cxn>
              <a:cxn ang="0">
                <a:pos x="94081" y="310121"/>
              </a:cxn>
              <a:cxn ang="0">
                <a:pos x="95402" y="307657"/>
              </a:cxn>
              <a:cxn ang="0">
                <a:pos x="97053" y="305396"/>
              </a:cxn>
              <a:cxn ang="0">
                <a:pos x="219100" y="131064"/>
              </a:cxn>
              <a:cxn ang="0">
                <a:pos x="101676" y="131064"/>
              </a:cxn>
              <a:cxn ang="0">
                <a:pos x="101676" y="84797"/>
              </a:cxn>
              <a:cxn ang="0">
                <a:pos x="390156" y="84797"/>
              </a:cxn>
              <a:cxn ang="0">
                <a:pos x="390156" y="84061"/>
              </a:cxn>
              <a:cxn ang="0">
                <a:pos x="388843" y="35463"/>
              </a:cxn>
              <a:cxn ang="0">
                <a:pos x="379649" y="10507"/>
              </a:cxn>
              <a:cxn ang="0">
                <a:pos x="354693" y="1313"/>
              </a:cxn>
              <a:cxn ang="0">
                <a:pos x="306095" y="0"/>
              </a:cxn>
              <a:cxn ang="0">
                <a:pos x="390156" y="84797"/>
              </a:cxn>
              <a:cxn ang="0">
                <a:pos x="295605" y="84797"/>
              </a:cxn>
              <a:cxn ang="0">
                <a:pos x="295605" y="109575"/>
              </a:cxn>
              <a:cxn ang="0">
                <a:pos x="295109" y="112610"/>
              </a:cxn>
              <a:cxn ang="0">
                <a:pos x="293077" y="118541"/>
              </a:cxn>
              <a:cxn ang="0">
                <a:pos x="291693" y="121323"/>
              </a:cxn>
              <a:cxn ang="0">
                <a:pos x="289902" y="123926"/>
              </a:cxn>
              <a:cxn ang="0">
                <a:pos x="168224" y="297751"/>
              </a:cxn>
              <a:cxn ang="0">
                <a:pos x="291693" y="297751"/>
              </a:cxn>
              <a:cxn ang="0">
                <a:pos x="291693" y="344017"/>
              </a:cxn>
              <a:cxn ang="0">
                <a:pos x="389945" y="344017"/>
              </a:cxn>
              <a:cxn ang="0">
                <a:pos x="390156" y="336207"/>
              </a:cxn>
              <a:cxn ang="0">
                <a:pos x="390156" y="84797"/>
              </a:cxn>
            </a:cxnLst>
            <a:rect l="0" t="0" r="r" b="b"/>
            <a:pathLst>
              <a:path w="390525" h="420370">
                <a:moveTo>
                  <a:pt x="306095" y="0"/>
                </a:moveTo>
                <a:lnTo>
                  <a:pt x="84061" y="0"/>
                </a:lnTo>
                <a:lnTo>
                  <a:pt x="35463" y="1313"/>
                </a:lnTo>
                <a:lnTo>
                  <a:pt x="10507" y="10507"/>
                </a:lnTo>
                <a:lnTo>
                  <a:pt x="1313" y="35463"/>
                </a:lnTo>
                <a:lnTo>
                  <a:pt x="0" y="84061"/>
                </a:lnTo>
                <a:lnTo>
                  <a:pt x="0" y="336207"/>
                </a:lnTo>
                <a:lnTo>
                  <a:pt x="1313" y="384805"/>
                </a:lnTo>
                <a:lnTo>
                  <a:pt x="10507" y="409760"/>
                </a:lnTo>
                <a:lnTo>
                  <a:pt x="35463" y="418954"/>
                </a:lnTo>
                <a:lnTo>
                  <a:pt x="84061" y="420268"/>
                </a:lnTo>
                <a:lnTo>
                  <a:pt x="306095" y="420268"/>
                </a:lnTo>
                <a:lnTo>
                  <a:pt x="354693" y="418954"/>
                </a:lnTo>
                <a:lnTo>
                  <a:pt x="379649" y="409760"/>
                </a:lnTo>
                <a:lnTo>
                  <a:pt x="388843" y="384805"/>
                </a:lnTo>
                <a:lnTo>
                  <a:pt x="389945" y="344017"/>
                </a:lnTo>
                <a:lnTo>
                  <a:pt x="91719" y="344017"/>
                </a:lnTo>
                <a:lnTo>
                  <a:pt x="91719" y="318160"/>
                </a:lnTo>
                <a:lnTo>
                  <a:pt x="92176" y="315468"/>
                </a:lnTo>
                <a:lnTo>
                  <a:pt x="94081" y="310121"/>
                </a:lnTo>
                <a:lnTo>
                  <a:pt x="95402" y="307657"/>
                </a:lnTo>
                <a:lnTo>
                  <a:pt x="97053" y="305396"/>
                </a:lnTo>
                <a:lnTo>
                  <a:pt x="219100" y="131064"/>
                </a:lnTo>
                <a:lnTo>
                  <a:pt x="101676" y="131064"/>
                </a:lnTo>
                <a:lnTo>
                  <a:pt x="101676" y="84797"/>
                </a:lnTo>
                <a:lnTo>
                  <a:pt x="390156" y="84797"/>
                </a:lnTo>
                <a:lnTo>
                  <a:pt x="390156" y="84061"/>
                </a:lnTo>
                <a:lnTo>
                  <a:pt x="388843" y="35463"/>
                </a:lnTo>
                <a:lnTo>
                  <a:pt x="379649" y="10507"/>
                </a:lnTo>
                <a:lnTo>
                  <a:pt x="354693" y="1313"/>
                </a:lnTo>
                <a:lnTo>
                  <a:pt x="306095" y="0"/>
                </a:lnTo>
                <a:close/>
              </a:path>
              <a:path w="390525" h="420370">
                <a:moveTo>
                  <a:pt x="390156" y="84797"/>
                </a:moveTo>
                <a:lnTo>
                  <a:pt x="295605" y="84797"/>
                </a:lnTo>
                <a:lnTo>
                  <a:pt x="295605" y="109575"/>
                </a:lnTo>
                <a:lnTo>
                  <a:pt x="295109" y="112610"/>
                </a:lnTo>
                <a:lnTo>
                  <a:pt x="293077" y="118541"/>
                </a:lnTo>
                <a:lnTo>
                  <a:pt x="291693" y="121323"/>
                </a:lnTo>
                <a:lnTo>
                  <a:pt x="289902" y="123926"/>
                </a:lnTo>
                <a:lnTo>
                  <a:pt x="168224" y="297751"/>
                </a:lnTo>
                <a:lnTo>
                  <a:pt x="291693" y="297751"/>
                </a:lnTo>
                <a:lnTo>
                  <a:pt x="291693" y="344017"/>
                </a:lnTo>
                <a:lnTo>
                  <a:pt x="389945" y="344017"/>
                </a:lnTo>
                <a:lnTo>
                  <a:pt x="390156" y="336207"/>
                </a:lnTo>
                <a:lnTo>
                  <a:pt x="390156" y="8479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7" name="object 20"/>
          <p:cNvSpPr>
            <a:spLocks/>
          </p:cNvSpPr>
          <p:nvPr/>
        </p:nvSpPr>
        <p:spPr bwMode="auto">
          <a:xfrm>
            <a:off x="8707438" y="6389688"/>
            <a:ext cx="390525" cy="420687"/>
          </a:xfrm>
          <a:custGeom>
            <a:avLst/>
            <a:gdLst/>
            <a:ahLst/>
            <a:cxnLst>
              <a:cxn ang="0">
                <a:pos x="306095" y="0"/>
              </a:cxn>
              <a:cxn ang="0">
                <a:pos x="84061" y="0"/>
              </a:cxn>
              <a:cxn ang="0">
                <a:pos x="35463" y="1313"/>
              </a:cxn>
              <a:cxn ang="0">
                <a:pos x="10507" y="10507"/>
              </a:cxn>
              <a:cxn ang="0">
                <a:pos x="1313" y="35463"/>
              </a:cxn>
              <a:cxn ang="0">
                <a:pos x="0" y="84061"/>
              </a:cxn>
              <a:cxn ang="0">
                <a:pos x="71" y="338848"/>
              </a:cxn>
              <a:cxn ang="0">
                <a:pos x="1313" y="384805"/>
              </a:cxn>
              <a:cxn ang="0">
                <a:pos x="10507" y="409760"/>
              </a:cxn>
              <a:cxn ang="0">
                <a:pos x="35463" y="418954"/>
              </a:cxn>
              <a:cxn ang="0">
                <a:pos x="84061" y="420268"/>
              </a:cxn>
              <a:cxn ang="0">
                <a:pos x="306095" y="420268"/>
              </a:cxn>
              <a:cxn ang="0">
                <a:pos x="354693" y="418954"/>
              </a:cxn>
              <a:cxn ang="0">
                <a:pos x="379649" y="409760"/>
              </a:cxn>
              <a:cxn ang="0">
                <a:pos x="388843" y="384805"/>
              </a:cxn>
              <a:cxn ang="0">
                <a:pos x="389869" y="346849"/>
              </a:cxn>
              <a:cxn ang="0">
                <a:pos x="194284" y="346849"/>
              </a:cxn>
              <a:cxn ang="0">
                <a:pos x="181633" y="346351"/>
              </a:cxn>
              <a:cxn ang="0">
                <a:pos x="137742" y="334448"/>
              </a:cxn>
              <a:cxn ang="0">
                <a:pos x="105844" y="308890"/>
              </a:cxn>
              <a:cxn ang="0">
                <a:pos x="87218" y="271895"/>
              </a:cxn>
              <a:cxn ang="0">
                <a:pos x="82905" y="238340"/>
              </a:cxn>
              <a:cxn ang="0">
                <a:pos x="82905" y="84797"/>
              </a:cxn>
              <a:cxn ang="0">
                <a:pos x="390156" y="84797"/>
              </a:cxn>
              <a:cxn ang="0">
                <a:pos x="390156" y="84061"/>
              </a:cxn>
              <a:cxn ang="0">
                <a:pos x="388843" y="35463"/>
              </a:cxn>
              <a:cxn ang="0">
                <a:pos x="379649" y="10507"/>
              </a:cxn>
              <a:cxn ang="0">
                <a:pos x="354693" y="1313"/>
              </a:cxn>
              <a:cxn ang="0">
                <a:pos x="306095" y="0"/>
              </a:cxn>
              <a:cxn ang="0">
                <a:pos x="390156" y="84797"/>
              </a:cxn>
              <a:cxn ang="0">
                <a:pos x="305663" y="84797"/>
              </a:cxn>
              <a:cxn ang="0">
                <a:pos x="305663" y="238340"/>
              </a:cxn>
              <a:cxn ang="0">
                <a:pos x="305180" y="250008"/>
              </a:cxn>
              <a:cxn ang="0">
                <a:pos x="293637" y="291717"/>
              </a:cxn>
              <a:cxn ang="0">
                <a:pos x="268176" y="323246"/>
              </a:cxn>
              <a:cxn ang="0">
                <a:pos x="230081" y="342354"/>
              </a:cxn>
              <a:cxn ang="0">
                <a:pos x="194284" y="346849"/>
              </a:cxn>
              <a:cxn ang="0">
                <a:pos x="389869" y="346849"/>
              </a:cxn>
              <a:cxn ang="0">
                <a:pos x="390085" y="338848"/>
              </a:cxn>
              <a:cxn ang="0">
                <a:pos x="390156" y="84797"/>
              </a:cxn>
              <a:cxn ang="0">
                <a:pos x="245516" y="84797"/>
              </a:cxn>
              <a:cxn ang="0">
                <a:pos x="143040" y="84797"/>
              </a:cxn>
              <a:cxn ang="0">
                <a:pos x="143065" y="247459"/>
              </a:cxn>
              <a:cxn ang="0">
                <a:pos x="160995" y="286016"/>
              </a:cxn>
              <a:cxn ang="0">
                <a:pos x="186220" y="296506"/>
              </a:cxn>
              <a:cxn ang="0">
                <a:pos x="202349" y="296506"/>
              </a:cxn>
              <a:cxn ang="0">
                <a:pos x="236397" y="276047"/>
              </a:cxn>
              <a:cxn ang="0">
                <a:pos x="245516" y="247459"/>
              </a:cxn>
              <a:cxn ang="0">
                <a:pos x="245516" y="84797"/>
              </a:cxn>
            </a:cxnLst>
            <a:rect l="0" t="0" r="r" b="b"/>
            <a:pathLst>
              <a:path w="390525" h="420370">
                <a:moveTo>
                  <a:pt x="306095" y="0"/>
                </a:moveTo>
                <a:lnTo>
                  <a:pt x="84061" y="0"/>
                </a:lnTo>
                <a:lnTo>
                  <a:pt x="35463" y="1313"/>
                </a:lnTo>
                <a:lnTo>
                  <a:pt x="10507" y="10507"/>
                </a:lnTo>
                <a:lnTo>
                  <a:pt x="1313" y="35463"/>
                </a:lnTo>
                <a:lnTo>
                  <a:pt x="0" y="84061"/>
                </a:lnTo>
                <a:lnTo>
                  <a:pt x="71" y="338848"/>
                </a:lnTo>
                <a:lnTo>
                  <a:pt x="1313" y="384805"/>
                </a:lnTo>
                <a:lnTo>
                  <a:pt x="10507" y="409760"/>
                </a:lnTo>
                <a:lnTo>
                  <a:pt x="35463" y="418954"/>
                </a:lnTo>
                <a:lnTo>
                  <a:pt x="84061" y="420268"/>
                </a:lnTo>
                <a:lnTo>
                  <a:pt x="306095" y="420268"/>
                </a:lnTo>
                <a:lnTo>
                  <a:pt x="354693" y="418954"/>
                </a:lnTo>
                <a:lnTo>
                  <a:pt x="379649" y="409760"/>
                </a:lnTo>
                <a:lnTo>
                  <a:pt x="388843" y="384805"/>
                </a:lnTo>
                <a:lnTo>
                  <a:pt x="389869" y="346849"/>
                </a:lnTo>
                <a:lnTo>
                  <a:pt x="194284" y="346849"/>
                </a:lnTo>
                <a:lnTo>
                  <a:pt x="181633" y="346351"/>
                </a:lnTo>
                <a:lnTo>
                  <a:pt x="137742" y="334448"/>
                </a:lnTo>
                <a:lnTo>
                  <a:pt x="105844" y="308890"/>
                </a:lnTo>
                <a:lnTo>
                  <a:pt x="87218" y="271895"/>
                </a:lnTo>
                <a:lnTo>
                  <a:pt x="82905" y="238340"/>
                </a:lnTo>
                <a:lnTo>
                  <a:pt x="82905" y="84797"/>
                </a:lnTo>
                <a:lnTo>
                  <a:pt x="390156" y="84797"/>
                </a:lnTo>
                <a:lnTo>
                  <a:pt x="390156" y="84061"/>
                </a:lnTo>
                <a:lnTo>
                  <a:pt x="388843" y="35463"/>
                </a:lnTo>
                <a:lnTo>
                  <a:pt x="379649" y="10507"/>
                </a:lnTo>
                <a:lnTo>
                  <a:pt x="354693" y="1313"/>
                </a:lnTo>
                <a:lnTo>
                  <a:pt x="306095" y="0"/>
                </a:lnTo>
                <a:close/>
              </a:path>
              <a:path w="390525" h="420370">
                <a:moveTo>
                  <a:pt x="390156" y="84797"/>
                </a:moveTo>
                <a:lnTo>
                  <a:pt x="305663" y="84797"/>
                </a:lnTo>
                <a:lnTo>
                  <a:pt x="305663" y="238340"/>
                </a:lnTo>
                <a:lnTo>
                  <a:pt x="305180" y="250008"/>
                </a:lnTo>
                <a:lnTo>
                  <a:pt x="293637" y="291717"/>
                </a:lnTo>
                <a:lnTo>
                  <a:pt x="268176" y="323246"/>
                </a:lnTo>
                <a:lnTo>
                  <a:pt x="230081" y="342354"/>
                </a:lnTo>
                <a:lnTo>
                  <a:pt x="194284" y="346849"/>
                </a:lnTo>
                <a:lnTo>
                  <a:pt x="389869" y="346849"/>
                </a:lnTo>
                <a:lnTo>
                  <a:pt x="390085" y="338848"/>
                </a:lnTo>
                <a:lnTo>
                  <a:pt x="390156" y="84797"/>
                </a:lnTo>
                <a:close/>
              </a:path>
              <a:path w="390525" h="420370">
                <a:moveTo>
                  <a:pt x="245516" y="84797"/>
                </a:moveTo>
                <a:lnTo>
                  <a:pt x="143040" y="84797"/>
                </a:lnTo>
                <a:lnTo>
                  <a:pt x="143065" y="247459"/>
                </a:lnTo>
                <a:lnTo>
                  <a:pt x="160995" y="286016"/>
                </a:lnTo>
                <a:lnTo>
                  <a:pt x="186220" y="296506"/>
                </a:lnTo>
                <a:lnTo>
                  <a:pt x="202349" y="296506"/>
                </a:lnTo>
                <a:lnTo>
                  <a:pt x="236397" y="276047"/>
                </a:lnTo>
                <a:lnTo>
                  <a:pt x="245516" y="247459"/>
                </a:lnTo>
                <a:lnTo>
                  <a:pt x="245516" y="8479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7188" name="object 21"/>
          <p:cNvSpPr>
            <a:spLocks/>
          </p:cNvSpPr>
          <p:nvPr/>
        </p:nvSpPr>
        <p:spPr bwMode="auto">
          <a:xfrm>
            <a:off x="9155113" y="6389688"/>
            <a:ext cx="390525" cy="420687"/>
          </a:xfrm>
          <a:custGeom>
            <a:avLst/>
            <a:gdLst/>
            <a:ahLst/>
            <a:cxnLst>
              <a:cxn ang="0">
                <a:pos x="84003" y="0"/>
              </a:cxn>
              <a:cxn ang="0">
                <a:pos x="10450" y="10507"/>
              </a:cxn>
              <a:cxn ang="0">
                <a:pos x="0" y="81940"/>
              </a:cxn>
              <a:cxn ang="0">
                <a:pos x="1256" y="384805"/>
              </a:cxn>
              <a:cxn ang="0">
                <a:pos x="35406" y="418954"/>
              </a:cxn>
              <a:cxn ang="0">
                <a:pos x="306038" y="420268"/>
              </a:cxn>
              <a:cxn ang="0">
                <a:pos x="379591" y="409760"/>
              </a:cxn>
              <a:cxn ang="0">
                <a:pos x="389811" y="346862"/>
              </a:cxn>
              <a:cxn ang="0">
                <a:pos x="174123" y="346024"/>
              </a:cxn>
              <a:cxn ang="0">
                <a:pos x="101441" y="312699"/>
              </a:cxn>
              <a:cxn ang="0">
                <a:pos x="120656" y="282575"/>
              </a:cxn>
              <a:cxn ang="0">
                <a:pos x="127145" y="278168"/>
              </a:cxn>
              <a:cxn ang="0">
                <a:pos x="226688" y="277482"/>
              </a:cxn>
              <a:cxn ang="0">
                <a:pos x="183343" y="236435"/>
              </a:cxn>
              <a:cxn ang="0">
                <a:pos x="134854" y="215646"/>
              </a:cxn>
              <a:cxn ang="0">
                <a:pos x="111397" y="158991"/>
              </a:cxn>
              <a:cxn ang="0">
                <a:pos x="129186" y="111403"/>
              </a:cxn>
              <a:cxn ang="0">
                <a:pos x="200361" y="81940"/>
              </a:cxn>
              <a:cxn ang="0">
                <a:pos x="388785" y="35463"/>
              </a:cxn>
              <a:cxn ang="0">
                <a:pos x="354636" y="1313"/>
              </a:cxn>
              <a:cxn ang="0">
                <a:pos x="207587" y="129273"/>
              </a:cxn>
              <a:cxn ang="0">
                <a:pos x="193164" y="129723"/>
              </a:cxn>
              <a:cxn ang="0">
                <a:pos x="167620" y="161175"/>
              </a:cxn>
              <a:cxn ang="0">
                <a:pos x="218217" y="189090"/>
              </a:cxn>
              <a:cxn ang="0">
                <a:pos x="278288" y="233273"/>
              </a:cxn>
              <a:cxn ang="0">
                <a:pos x="282878" y="269767"/>
              </a:cxn>
              <a:cxn ang="0">
                <a:pos x="238132" y="336543"/>
              </a:cxn>
              <a:cxn ang="0">
                <a:pos x="190404" y="346862"/>
              </a:cxn>
              <a:cxn ang="0">
                <a:pos x="389991" y="340194"/>
              </a:cxn>
              <a:cxn ang="0">
                <a:pos x="248875" y="145999"/>
              </a:cxn>
              <a:cxn ang="0">
                <a:pos x="228148" y="135496"/>
              </a:cxn>
              <a:cxn ang="0">
                <a:pos x="213416" y="130136"/>
              </a:cxn>
              <a:cxn ang="0">
                <a:pos x="226688" y="277482"/>
              </a:cxn>
              <a:cxn ang="0">
                <a:pos x="139553" y="278599"/>
              </a:cxn>
              <a:cxn ang="0">
                <a:pos x="160000" y="291058"/>
              </a:cxn>
              <a:cxn ang="0">
                <a:pos x="177120" y="298056"/>
              </a:cxn>
              <a:cxn ang="0">
                <a:pos x="192182" y="299186"/>
              </a:cxn>
              <a:cxn ang="0">
                <a:pos x="226688" y="277482"/>
              </a:cxn>
              <a:cxn ang="0">
                <a:pos x="208311" y="81940"/>
              </a:cxn>
              <a:cxn ang="0">
                <a:pos x="231108" y="85064"/>
              </a:cxn>
              <a:cxn ang="0">
                <a:pos x="279710" y="109524"/>
              </a:cxn>
              <a:cxn ang="0">
                <a:pos x="254691" y="145999"/>
              </a:cxn>
              <a:cxn ang="0">
                <a:pos x="390042" y="81940"/>
              </a:cxn>
            </a:cxnLst>
            <a:rect l="0" t="0" r="r" b="b"/>
            <a:pathLst>
              <a:path w="390525" h="420370">
                <a:moveTo>
                  <a:pt x="306038" y="0"/>
                </a:moveTo>
                <a:lnTo>
                  <a:pt x="84003" y="0"/>
                </a:lnTo>
                <a:lnTo>
                  <a:pt x="35406" y="1313"/>
                </a:lnTo>
                <a:lnTo>
                  <a:pt x="10450" y="10507"/>
                </a:lnTo>
                <a:lnTo>
                  <a:pt x="1256" y="35463"/>
                </a:lnTo>
                <a:lnTo>
                  <a:pt x="0" y="81940"/>
                </a:lnTo>
                <a:lnTo>
                  <a:pt x="50" y="340194"/>
                </a:lnTo>
                <a:lnTo>
                  <a:pt x="1256" y="384805"/>
                </a:lnTo>
                <a:lnTo>
                  <a:pt x="10450" y="409760"/>
                </a:lnTo>
                <a:lnTo>
                  <a:pt x="35406" y="418954"/>
                </a:lnTo>
                <a:lnTo>
                  <a:pt x="84003" y="420268"/>
                </a:lnTo>
                <a:lnTo>
                  <a:pt x="306038" y="420268"/>
                </a:lnTo>
                <a:lnTo>
                  <a:pt x="354636" y="418954"/>
                </a:lnTo>
                <a:lnTo>
                  <a:pt x="379591" y="409760"/>
                </a:lnTo>
                <a:lnTo>
                  <a:pt x="388785" y="384805"/>
                </a:lnTo>
                <a:lnTo>
                  <a:pt x="389811" y="346862"/>
                </a:lnTo>
                <a:lnTo>
                  <a:pt x="182327" y="346862"/>
                </a:lnTo>
                <a:lnTo>
                  <a:pt x="174123" y="346024"/>
                </a:lnTo>
                <a:lnTo>
                  <a:pt x="133635" y="334314"/>
                </a:lnTo>
                <a:lnTo>
                  <a:pt x="101441" y="312699"/>
                </a:lnTo>
                <a:lnTo>
                  <a:pt x="119233" y="284594"/>
                </a:lnTo>
                <a:lnTo>
                  <a:pt x="120656" y="282575"/>
                </a:lnTo>
                <a:lnTo>
                  <a:pt x="122523" y="280885"/>
                </a:lnTo>
                <a:lnTo>
                  <a:pt x="127145" y="278168"/>
                </a:lnTo>
                <a:lnTo>
                  <a:pt x="129660" y="277482"/>
                </a:lnTo>
                <a:lnTo>
                  <a:pt x="226688" y="277482"/>
                </a:lnTo>
                <a:lnTo>
                  <a:pt x="226688" y="263067"/>
                </a:lnTo>
                <a:lnTo>
                  <a:pt x="183343" y="236435"/>
                </a:lnTo>
                <a:lnTo>
                  <a:pt x="176282" y="234327"/>
                </a:lnTo>
                <a:lnTo>
                  <a:pt x="134854" y="215646"/>
                </a:lnTo>
                <a:lnTo>
                  <a:pt x="114205" y="182947"/>
                </a:lnTo>
                <a:lnTo>
                  <a:pt x="111397" y="158991"/>
                </a:lnTo>
                <a:lnTo>
                  <a:pt x="111766" y="151734"/>
                </a:lnTo>
                <a:lnTo>
                  <a:pt x="129186" y="111403"/>
                </a:lnTo>
                <a:lnTo>
                  <a:pt x="162477" y="88442"/>
                </a:lnTo>
                <a:lnTo>
                  <a:pt x="200361" y="81940"/>
                </a:lnTo>
                <a:lnTo>
                  <a:pt x="390042" y="81940"/>
                </a:lnTo>
                <a:lnTo>
                  <a:pt x="388785" y="35463"/>
                </a:lnTo>
                <a:lnTo>
                  <a:pt x="379591" y="10507"/>
                </a:lnTo>
                <a:lnTo>
                  <a:pt x="354636" y="1313"/>
                </a:lnTo>
                <a:lnTo>
                  <a:pt x="306038" y="0"/>
                </a:lnTo>
                <a:close/>
              </a:path>
              <a:path w="390525" h="420370">
                <a:moveTo>
                  <a:pt x="207587" y="129273"/>
                </a:moveTo>
                <a:lnTo>
                  <a:pt x="201072" y="129273"/>
                </a:lnTo>
                <a:lnTo>
                  <a:pt x="193164" y="129723"/>
                </a:lnTo>
                <a:lnTo>
                  <a:pt x="167620" y="147777"/>
                </a:lnTo>
                <a:lnTo>
                  <a:pt x="167620" y="161175"/>
                </a:lnTo>
                <a:lnTo>
                  <a:pt x="211130" y="186766"/>
                </a:lnTo>
                <a:lnTo>
                  <a:pt x="218217" y="189090"/>
                </a:lnTo>
                <a:lnTo>
                  <a:pt x="253650" y="204063"/>
                </a:lnTo>
                <a:lnTo>
                  <a:pt x="278288" y="233273"/>
                </a:lnTo>
                <a:lnTo>
                  <a:pt x="283172" y="263067"/>
                </a:lnTo>
                <a:lnTo>
                  <a:pt x="282878" y="269767"/>
                </a:lnTo>
                <a:lnTo>
                  <a:pt x="269416" y="309210"/>
                </a:lnTo>
                <a:lnTo>
                  <a:pt x="238132" y="336543"/>
                </a:lnTo>
                <a:lnTo>
                  <a:pt x="201141" y="346443"/>
                </a:lnTo>
                <a:lnTo>
                  <a:pt x="190404" y="346862"/>
                </a:lnTo>
                <a:lnTo>
                  <a:pt x="389811" y="346862"/>
                </a:lnTo>
                <a:lnTo>
                  <a:pt x="389991" y="340194"/>
                </a:lnTo>
                <a:lnTo>
                  <a:pt x="390099" y="145999"/>
                </a:lnTo>
                <a:lnTo>
                  <a:pt x="248875" y="145999"/>
                </a:lnTo>
                <a:lnTo>
                  <a:pt x="245941" y="145135"/>
                </a:lnTo>
                <a:lnTo>
                  <a:pt x="228148" y="135496"/>
                </a:lnTo>
                <a:lnTo>
                  <a:pt x="223615" y="133578"/>
                </a:lnTo>
                <a:lnTo>
                  <a:pt x="213416" y="130136"/>
                </a:lnTo>
                <a:lnTo>
                  <a:pt x="207587" y="129273"/>
                </a:lnTo>
                <a:close/>
              </a:path>
              <a:path w="390525" h="420370">
                <a:moveTo>
                  <a:pt x="226688" y="277482"/>
                </a:moveTo>
                <a:lnTo>
                  <a:pt x="135959" y="277482"/>
                </a:lnTo>
                <a:lnTo>
                  <a:pt x="139553" y="278599"/>
                </a:lnTo>
                <a:lnTo>
                  <a:pt x="146780" y="283108"/>
                </a:lnTo>
                <a:lnTo>
                  <a:pt x="160000" y="291058"/>
                </a:lnTo>
                <a:lnTo>
                  <a:pt x="165258" y="293535"/>
                </a:lnTo>
                <a:lnTo>
                  <a:pt x="177120" y="298056"/>
                </a:lnTo>
                <a:lnTo>
                  <a:pt x="184118" y="299186"/>
                </a:lnTo>
                <a:lnTo>
                  <a:pt x="192182" y="299186"/>
                </a:lnTo>
                <a:lnTo>
                  <a:pt x="226688" y="279552"/>
                </a:lnTo>
                <a:lnTo>
                  <a:pt x="226688" y="277482"/>
                </a:lnTo>
                <a:close/>
              </a:path>
              <a:path w="390525" h="420370">
                <a:moveTo>
                  <a:pt x="390042" y="81940"/>
                </a:moveTo>
                <a:lnTo>
                  <a:pt x="208311" y="81940"/>
                </a:lnTo>
                <a:lnTo>
                  <a:pt x="216045" y="82562"/>
                </a:lnTo>
                <a:lnTo>
                  <a:pt x="231108" y="85064"/>
                </a:lnTo>
                <a:lnTo>
                  <a:pt x="269843" y="101422"/>
                </a:lnTo>
                <a:lnTo>
                  <a:pt x="279710" y="109524"/>
                </a:lnTo>
                <a:lnTo>
                  <a:pt x="264731" y="137502"/>
                </a:lnTo>
                <a:lnTo>
                  <a:pt x="254691" y="145999"/>
                </a:lnTo>
                <a:lnTo>
                  <a:pt x="390099" y="145999"/>
                </a:lnTo>
                <a:lnTo>
                  <a:pt x="390042" y="8194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887413" y="593725"/>
            <a:ext cx="4762500" cy="1208088"/>
          </a:xfrm>
        </p:spPr>
        <p:txBody>
          <a:bodyPr tIns="57150"/>
          <a:lstStyle/>
          <a:p>
            <a:pPr marL="12700" eaLnBrk="1" hangingPunct="1">
              <a:lnSpc>
                <a:spcPts val="4563"/>
              </a:lnSpc>
              <a:spcBef>
                <a:spcPts val="450"/>
              </a:spcBef>
            </a:pPr>
            <a:r>
              <a:rPr lang="pl-PL" smtClean="0">
                <a:ea typeface="Ubuntu-Medium"/>
              </a:rPr>
              <a:t>Lekcja 1: </a:t>
            </a:r>
            <a:r>
              <a:rPr lang="pl-PL" sz="3800" smtClean="0">
                <a:ea typeface="Ubuntu-Medium"/>
              </a:rPr>
              <a:t>Świadomy  zawsze ubezpieczony</a:t>
            </a:r>
          </a:p>
        </p:txBody>
      </p:sp>
      <p:sp>
        <p:nvSpPr>
          <p:cNvPr id="7190" name="object 23"/>
          <p:cNvSpPr>
            <a:spLocks noChangeArrowheads="1"/>
          </p:cNvSpPr>
          <p:nvPr/>
        </p:nvSpPr>
        <p:spPr bwMode="auto">
          <a:xfrm>
            <a:off x="900113" y="3281363"/>
            <a:ext cx="203200" cy="238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91" name="object 24"/>
          <p:cNvSpPr>
            <a:spLocks noChangeArrowheads="1"/>
          </p:cNvSpPr>
          <p:nvPr/>
        </p:nvSpPr>
        <p:spPr bwMode="auto">
          <a:xfrm>
            <a:off x="900113" y="3770313"/>
            <a:ext cx="203200" cy="238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92" name="object 25"/>
          <p:cNvSpPr>
            <a:spLocks noChangeArrowheads="1"/>
          </p:cNvSpPr>
          <p:nvPr/>
        </p:nvSpPr>
        <p:spPr bwMode="auto">
          <a:xfrm>
            <a:off x="900113" y="4259263"/>
            <a:ext cx="203200" cy="238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7193" name="object 26"/>
          <p:cNvSpPr>
            <a:spLocks noChangeArrowheads="1"/>
          </p:cNvSpPr>
          <p:nvPr/>
        </p:nvSpPr>
        <p:spPr bwMode="auto">
          <a:xfrm>
            <a:off x="900113" y="4748213"/>
            <a:ext cx="203200" cy="2381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7613" y="3033713"/>
            <a:ext cx="4459287" cy="20081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ct val="134000"/>
              </a:lnSpc>
              <a:spcBef>
                <a:spcPts val="100"/>
              </a:spcBef>
            </a:pPr>
            <a:r>
              <a:rPr lang="pl-PL" sz="2400">
                <a:solidFill>
                  <a:srgbClr val="5BC0C9"/>
                </a:solidFill>
                <a:latin typeface="Ubuntu"/>
                <a:ea typeface="Ubuntu"/>
                <a:cs typeface="Ubuntu"/>
              </a:rPr>
              <a:t>Cel ubezpieczeń społecznych  Historia ubezpieczeń  </a:t>
            </a:r>
          </a:p>
          <a:p>
            <a:pPr marL="12700">
              <a:lnSpc>
                <a:spcPct val="134000"/>
              </a:lnSpc>
              <a:spcBef>
                <a:spcPts val="100"/>
              </a:spcBef>
            </a:pPr>
            <a:r>
              <a:rPr lang="pl-PL" sz="2400">
                <a:solidFill>
                  <a:srgbClr val="5BC0C9"/>
                </a:solidFill>
                <a:latin typeface="Ubuntu"/>
                <a:ea typeface="Ubuntu"/>
                <a:cs typeface="Ubuntu"/>
              </a:rPr>
              <a:t>Zadania ZUS</a:t>
            </a:r>
            <a:endParaRPr lang="pl-PL" sz="2400">
              <a:latin typeface="Ubuntu"/>
              <a:ea typeface="Ubuntu"/>
              <a:cs typeface="Ubuntu"/>
            </a:endParaRPr>
          </a:p>
          <a:p>
            <a:pPr marL="12700">
              <a:spcBef>
                <a:spcPts val="975"/>
              </a:spcBef>
            </a:pPr>
            <a:r>
              <a:rPr lang="pl-PL" sz="2400">
                <a:solidFill>
                  <a:srgbClr val="5BC0C9"/>
                </a:solidFill>
                <a:latin typeface="Ubuntu"/>
                <a:ea typeface="Ubuntu"/>
                <a:cs typeface="Ubuntu"/>
              </a:rPr>
              <a:t>ZUS ≠ FUS</a:t>
            </a:r>
            <a:endParaRPr lang="pl-PL" sz="2400">
              <a:latin typeface="Ubuntu"/>
              <a:ea typeface="Ubuntu"/>
              <a:cs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7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8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89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0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16392" name="object 9"/>
          <p:cNvSpPr>
            <a:spLocks/>
          </p:cNvSpPr>
          <p:nvPr/>
        </p:nvSpPr>
        <p:spPr bwMode="auto">
          <a:xfrm>
            <a:off x="2771775" y="2008188"/>
            <a:ext cx="4897438" cy="5076825"/>
          </a:xfrm>
          <a:custGeom>
            <a:avLst/>
            <a:gdLst/>
            <a:ahLst/>
            <a:cxnLst>
              <a:cxn ang="0">
                <a:pos x="1997989" y="0"/>
              </a:cxn>
              <a:cxn ang="0">
                <a:pos x="71996" y="0"/>
              </a:cxn>
              <a:cxn ang="0">
                <a:pos x="30373" y="1124"/>
              </a:cxn>
              <a:cxn ang="0">
                <a:pos x="8999" y="8999"/>
              </a:cxn>
              <a:cxn ang="0">
                <a:pos x="1124" y="30373"/>
              </a:cxn>
              <a:cxn ang="0">
                <a:pos x="0" y="71996"/>
              </a:cxn>
              <a:cxn ang="0">
                <a:pos x="0" y="5004003"/>
              </a:cxn>
              <a:cxn ang="0">
                <a:pos x="1124" y="5045626"/>
              </a:cxn>
              <a:cxn ang="0">
                <a:pos x="8999" y="5066999"/>
              </a:cxn>
              <a:cxn ang="0">
                <a:pos x="30373" y="5074874"/>
              </a:cxn>
              <a:cxn ang="0">
                <a:pos x="71996" y="5075999"/>
              </a:cxn>
              <a:cxn ang="0">
                <a:pos x="4823993" y="5075999"/>
              </a:cxn>
              <a:cxn ang="0">
                <a:pos x="4865616" y="5074874"/>
              </a:cxn>
              <a:cxn ang="0">
                <a:pos x="4886990" y="5066999"/>
              </a:cxn>
              <a:cxn ang="0">
                <a:pos x="4894864" y="5045626"/>
              </a:cxn>
              <a:cxn ang="0">
                <a:pos x="4895989" y="5004003"/>
              </a:cxn>
              <a:cxn ang="0">
                <a:pos x="4895989" y="378002"/>
              </a:cxn>
              <a:cxn ang="0">
                <a:pos x="2447988" y="378002"/>
              </a:cxn>
              <a:cxn ang="0">
                <a:pos x="2396696" y="374593"/>
              </a:cxn>
              <a:cxn ang="0">
                <a:pos x="2347502" y="364833"/>
              </a:cxn>
              <a:cxn ang="0">
                <a:pos x="2300855" y="349422"/>
              </a:cxn>
              <a:cxn ang="0">
                <a:pos x="2257207" y="329060"/>
              </a:cxn>
              <a:cxn ang="0">
                <a:pos x="2217008" y="304448"/>
              </a:cxn>
              <a:cxn ang="0">
                <a:pos x="2180707" y="276286"/>
              </a:cxn>
              <a:cxn ang="0">
                <a:pos x="2148756" y="245276"/>
              </a:cxn>
              <a:cxn ang="0">
                <a:pos x="2121604" y="212116"/>
              </a:cxn>
              <a:cxn ang="0">
                <a:pos x="2099702" y="177508"/>
              </a:cxn>
              <a:cxn ang="0">
                <a:pos x="2083500" y="142151"/>
              </a:cxn>
              <a:cxn ang="0">
                <a:pos x="2069998" y="71996"/>
              </a:cxn>
              <a:cxn ang="0">
                <a:pos x="2068873" y="30373"/>
              </a:cxn>
              <a:cxn ang="0">
                <a:pos x="2060997" y="8999"/>
              </a:cxn>
              <a:cxn ang="0">
                <a:pos x="2039619" y="1124"/>
              </a:cxn>
              <a:cxn ang="0">
                <a:pos x="1997989" y="0"/>
              </a:cxn>
              <a:cxn ang="0">
                <a:pos x="4823993" y="0"/>
              </a:cxn>
              <a:cxn ang="0">
                <a:pos x="2897987" y="0"/>
              </a:cxn>
              <a:cxn ang="0">
                <a:pos x="2856364" y="1124"/>
              </a:cxn>
              <a:cxn ang="0">
                <a:pos x="2834990" y="8999"/>
              </a:cxn>
              <a:cxn ang="0">
                <a:pos x="2827116" y="30373"/>
              </a:cxn>
              <a:cxn ang="0">
                <a:pos x="2825991" y="71996"/>
              </a:cxn>
              <a:cxn ang="0">
                <a:pos x="2822540" y="106747"/>
              </a:cxn>
              <a:cxn ang="0">
                <a:pos x="2796285" y="177508"/>
              </a:cxn>
              <a:cxn ang="0">
                <a:pos x="2774382" y="212116"/>
              </a:cxn>
              <a:cxn ang="0">
                <a:pos x="2747228" y="245276"/>
              </a:cxn>
              <a:cxn ang="0">
                <a:pos x="2715275" y="276286"/>
              </a:cxn>
              <a:cxn ang="0">
                <a:pos x="2678973" y="304448"/>
              </a:cxn>
              <a:cxn ang="0">
                <a:pos x="2638772" y="329060"/>
              </a:cxn>
              <a:cxn ang="0">
                <a:pos x="2595123" y="349422"/>
              </a:cxn>
              <a:cxn ang="0">
                <a:pos x="2548475" y="364833"/>
              </a:cxn>
              <a:cxn ang="0">
                <a:pos x="2499280" y="374593"/>
              </a:cxn>
              <a:cxn ang="0">
                <a:pos x="2447988" y="378002"/>
              </a:cxn>
              <a:cxn ang="0">
                <a:pos x="4895989" y="378002"/>
              </a:cxn>
              <a:cxn ang="0">
                <a:pos x="4895989" y="71996"/>
              </a:cxn>
              <a:cxn ang="0">
                <a:pos x="4894864" y="30373"/>
              </a:cxn>
              <a:cxn ang="0">
                <a:pos x="4886990" y="8999"/>
              </a:cxn>
              <a:cxn ang="0">
                <a:pos x="4865616" y="1124"/>
              </a:cxn>
              <a:cxn ang="0">
                <a:pos x="4823993" y="0"/>
              </a:cxn>
            </a:cxnLst>
            <a:rect l="0" t="0" r="r" b="b"/>
            <a:pathLst>
              <a:path w="4896484" h="5076190">
                <a:moveTo>
                  <a:pt x="1997989" y="0"/>
                </a:moveTo>
                <a:lnTo>
                  <a:pt x="71996" y="0"/>
                </a:lnTo>
                <a:lnTo>
                  <a:pt x="30373" y="1124"/>
                </a:lnTo>
                <a:lnTo>
                  <a:pt x="8999" y="8999"/>
                </a:lnTo>
                <a:lnTo>
                  <a:pt x="1124" y="30373"/>
                </a:lnTo>
                <a:lnTo>
                  <a:pt x="0" y="71996"/>
                </a:lnTo>
                <a:lnTo>
                  <a:pt x="0" y="5004003"/>
                </a:lnTo>
                <a:lnTo>
                  <a:pt x="1124" y="5045626"/>
                </a:lnTo>
                <a:lnTo>
                  <a:pt x="8999" y="5066999"/>
                </a:lnTo>
                <a:lnTo>
                  <a:pt x="30373" y="5074874"/>
                </a:lnTo>
                <a:lnTo>
                  <a:pt x="71996" y="5075999"/>
                </a:lnTo>
                <a:lnTo>
                  <a:pt x="4823993" y="5075999"/>
                </a:lnTo>
                <a:lnTo>
                  <a:pt x="4865616" y="5074874"/>
                </a:lnTo>
                <a:lnTo>
                  <a:pt x="4886990" y="5066999"/>
                </a:lnTo>
                <a:lnTo>
                  <a:pt x="4894864" y="5045626"/>
                </a:lnTo>
                <a:lnTo>
                  <a:pt x="4895989" y="5004003"/>
                </a:lnTo>
                <a:lnTo>
                  <a:pt x="4895989" y="378002"/>
                </a:lnTo>
                <a:lnTo>
                  <a:pt x="2447988" y="378002"/>
                </a:lnTo>
                <a:lnTo>
                  <a:pt x="2396696" y="374593"/>
                </a:lnTo>
                <a:lnTo>
                  <a:pt x="2347502" y="364833"/>
                </a:lnTo>
                <a:lnTo>
                  <a:pt x="2300855" y="349422"/>
                </a:lnTo>
                <a:lnTo>
                  <a:pt x="2257207" y="329060"/>
                </a:lnTo>
                <a:lnTo>
                  <a:pt x="2217008" y="304448"/>
                </a:lnTo>
                <a:lnTo>
                  <a:pt x="2180707" y="276286"/>
                </a:lnTo>
                <a:lnTo>
                  <a:pt x="2148756" y="245276"/>
                </a:lnTo>
                <a:lnTo>
                  <a:pt x="2121604" y="212116"/>
                </a:lnTo>
                <a:lnTo>
                  <a:pt x="2099702" y="177508"/>
                </a:lnTo>
                <a:lnTo>
                  <a:pt x="2083500" y="142151"/>
                </a:lnTo>
                <a:lnTo>
                  <a:pt x="2069998" y="71996"/>
                </a:lnTo>
                <a:lnTo>
                  <a:pt x="2068873" y="30373"/>
                </a:lnTo>
                <a:lnTo>
                  <a:pt x="2060997" y="8999"/>
                </a:lnTo>
                <a:lnTo>
                  <a:pt x="2039619" y="1124"/>
                </a:lnTo>
                <a:lnTo>
                  <a:pt x="1997989" y="0"/>
                </a:lnTo>
                <a:close/>
              </a:path>
              <a:path w="4896484" h="5076190">
                <a:moveTo>
                  <a:pt x="4823993" y="0"/>
                </a:moveTo>
                <a:lnTo>
                  <a:pt x="2897987" y="0"/>
                </a:lnTo>
                <a:lnTo>
                  <a:pt x="2856364" y="1124"/>
                </a:lnTo>
                <a:lnTo>
                  <a:pt x="2834990" y="8999"/>
                </a:lnTo>
                <a:lnTo>
                  <a:pt x="2827116" y="30373"/>
                </a:lnTo>
                <a:lnTo>
                  <a:pt x="2825991" y="71996"/>
                </a:lnTo>
                <a:lnTo>
                  <a:pt x="2822540" y="106747"/>
                </a:lnTo>
                <a:lnTo>
                  <a:pt x="2796285" y="177508"/>
                </a:lnTo>
                <a:lnTo>
                  <a:pt x="2774382" y="212116"/>
                </a:lnTo>
                <a:lnTo>
                  <a:pt x="2747228" y="245276"/>
                </a:lnTo>
                <a:lnTo>
                  <a:pt x="2715275" y="276286"/>
                </a:lnTo>
                <a:lnTo>
                  <a:pt x="2678973" y="304448"/>
                </a:lnTo>
                <a:lnTo>
                  <a:pt x="2638772" y="329060"/>
                </a:lnTo>
                <a:lnTo>
                  <a:pt x="2595123" y="349422"/>
                </a:lnTo>
                <a:lnTo>
                  <a:pt x="2548475" y="364833"/>
                </a:lnTo>
                <a:lnTo>
                  <a:pt x="2499280" y="374593"/>
                </a:lnTo>
                <a:lnTo>
                  <a:pt x="2447988" y="378002"/>
                </a:lnTo>
                <a:lnTo>
                  <a:pt x="4895989" y="378002"/>
                </a:lnTo>
                <a:lnTo>
                  <a:pt x="4895989" y="71996"/>
                </a:lnTo>
                <a:lnTo>
                  <a:pt x="4894864" y="30373"/>
                </a:lnTo>
                <a:lnTo>
                  <a:pt x="4886990" y="8999"/>
                </a:lnTo>
                <a:lnTo>
                  <a:pt x="4865616" y="1124"/>
                </a:lnTo>
                <a:lnTo>
                  <a:pt x="4823993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413" y="593725"/>
            <a:ext cx="7508875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ZUS działa na podstawie ustawy</a:t>
            </a:r>
          </a:p>
        </p:txBody>
      </p:sp>
      <p:sp>
        <p:nvSpPr>
          <p:cNvPr id="16394" name="object 11"/>
          <p:cNvSpPr txBox="1">
            <a:spLocks noChangeArrowheads="1"/>
          </p:cNvSpPr>
          <p:nvPr/>
        </p:nvSpPr>
        <p:spPr bwMode="auto">
          <a:xfrm>
            <a:off x="149225" y="2062163"/>
            <a:ext cx="24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9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6395" name="object 12"/>
          <p:cNvSpPr>
            <a:spLocks noChangeArrowheads="1"/>
          </p:cNvSpPr>
          <p:nvPr/>
        </p:nvSpPr>
        <p:spPr bwMode="auto">
          <a:xfrm>
            <a:off x="3133725" y="2054225"/>
            <a:ext cx="4173538" cy="494823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6396" name="object 13"/>
          <p:cNvSpPr>
            <a:spLocks/>
          </p:cNvSpPr>
          <p:nvPr/>
        </p:nvSpPr>
        <p:spPr bwMode="auto">
          <a:xfrm>
            <a:off x="3438525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97" name="object 14"/>
          <p:cNvSpPr>
            <a:spLocks/>
          </p:cNvSpPr>
          <p:nvPr/>
        </p:nvSpPr>
        <p:spPr bwMode="auto">
          <a:xfrm>
            <a:off x="3522663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98" name="object 15"/>
          <p:cNvSpPr>
            <a:spLocks/>
          </p:cNvSpPr>
          <p:nvPr/>
        </p:nvSpPr>
        <p:spPr bwMode="auto">
          <a:xfrm>
            <a:off x="6038850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99" name="object 16"/>
          <p:cNvSpPr>
            <a:spLocks/>
          </p:cNvSpPr>
          <p:nvPr/>
        </p:nvSpPr>
        <p:spPr bwMode="auto">
          <a:xfrm>
            <a:off x="6122988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0" name="object 17"/>
          <p:cNvSpPr>
            <a:spLocks/>
          </p:cNvSpPr>
          <p:nvPr/>
        </p:nvSpPr>
        <p:spPr bwMode="auto">
          <a:xfrm>
            <a:off x="3876675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1" name="object 18"/>
          <p:cNvSpPr>
            <a:spLocks/>
          </p:cNvSpPr>
          <p:nvPr/>
        </p:nvSpPr>
        <p:spPr bwMode="auto">
          <a:xfrm>
            <a:off x="3960813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2" name="object 19"/>
          <p:cNvSpPr>
            <a:spLocks/>
          </p:cNvSpPr>
          <p:nvPr/>
        </p:nvSpPr>
        <p:spPr bwMode="auto">
          <a:xfrm>
            <a:off x="6477000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3" name="object 20"/>
          <p:cNvSpPr>
            <a:spLocks/>
          </p:cNvSpPr>
          <p:nvPr/>
        </p:nvSpPr>
        <p:spPr bwMode="auto">
          <a:xfrm>
            <a:off x="6561138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4" name="object 21"/>
          <p:cNvSpPr>
            <a:spLocks/>
          </p:cNvSpPr>
          <p:nvPr/>
        </p:nvSpPr>
        <p:spPr bwMode="auto">
          <a:xfrm>
            <a:off x="4314825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5" name="object 22"/>
          <p:cNvSpPr>
            <a:spLocks/>
          </p:cNvSpPr>
          <p:nvPr/>
        </p:nvSpPr>
        <p:spPr bwMode="auto">
          <a:xfrm>
            <a:off x="4398963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6" name="object 23"/>
          <p:cNvSpPr>
            <a:spLocks/>
          </p:cNvSpPr>
          <p:nvPr/>
        </p:nvSpPr>
        <p:spPr bwMode="auto">
          <a:xfrm>
            <a:off x="6915150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7" name="object 24"/>
          <p:cNvSpPr>
            <a:spLocks/>
          </p:cNvSpPr>
          <p:nvPr/>
        </p:nvSpPr>
        <p:spPr bwMode="auto">
          <a:xfrm>
            <a:off x="6999288" y="1871663"/>
            <a:ext cx="0" cy="4508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49999"/>
              </a:cxn>
            </a:cxnLst>
            <a:rect l="0" t="0" r="r" b="b"/>
            <a:pathLst>
              <a:path h="450214">
                <a:moveTo>
                  <a:pt x="0" y="0"/>
                </a:moveTo>
                <a:lnTo>
                  <a:pt x="0" y="449999"/>
                </a:ln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08" name="object 25"/>
          <p:cNvSpPr txBox="1">
            <a:spLocks noChangeArrowheads="1"/>
          </p:cNvSpPr>
          <p:nvPr/>
        </p:nvSpPr>
        <p:spPr bwMode="auto">
          <a:xfrm>
            <a:off x="4557713" y="2498725"/>
            <a:ext cx="132397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90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13</a:t>
            </a:r>
            <a:endParaRPr lang="pl-PL" sz="9000">
              <a:latin typeface="Ubuntu"/>
              <a:ea typeface="Ubuntu"/>
              <a:cs typeface="Ubuntu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330575" y="3797300"/>
            <a:ext cx="3779838" cy="774700"/>
          </a:xfrm>
          <a:prstGeom prst="rect">
            <a:avLst/>
          </a:prstGeom>
          <a:solidFill>
            <a:srgbClr val="5BC0C9"/>
          </a:solidFill>
        </p:spPr>
        <p:txBody>
          <a:bodyPr lIns="0" tIns="135890" rIns="0" bIns="0">
            <a:spAutoFit/>
          </a:bodyPr>
          <a:lstStyle/>
          <a:p>
            <a:pPr marL="130175">
              <a:spcBef>
                <a:spcPts val="1075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października 1998 r.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6410" name="object 27"/>
          <p:cNvSpPr>
            <a:spLocks/>
          </p:cNvSpPr>
          <p:nvPr/>
        </p:nvSpPr>
        <p:spPr bwMode="auto">
          <a:xfrm>
            <a:off x="3492500" y="5327650"/>
            <a:ext cx="3463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63378" y="0"/>
              </a:cxn>
            </a:cxnLst>
            <a:rect l="0" t="0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noFill/>
          <a:ln w="6350">
            <a:solidFill>
              <a:srgbClr val="5BC0C9"/>
            </a:solidFill>
            <a:prstDash val="dot"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1" name="object 28"/>
          <p:cNvSpPr>
            <a:spLocks/>
          </p:cNvSpPr>
          <p:nvPr/>
        </p:nvSpPr>
        <p:spPr bwMode="auto">
          <a:xfrm>
            <a:off x="3473450" y="53276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2" name="object 29"/>
          <p:cNvSpPr>
            <a:spLocks/>
          </p:cNvSpPr>
          <p:nvPr/>
        </p:nvSpPr>
        <p:spPr bwMode="auto">
          <a:xfrm>
            <a:off x="6965950" y="5327650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3" name="object 30"/>
          <p:cNvSpPr>
            <a:spLocks/>
          </p:cNvSpPr>
          <p:nvPr/>
        </p:nvSpPr>
        <p:spPr bwMode="auto">
          <a:xfrm>
            <a:off x="3492500" y="5907088"/>
            <a:ext cx="3463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63378" y="0"/>
              </a:cxn>
            </a:cxnLst>
            <a:rect l="0" t="0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noFill/>
          <a:ln w="6350">
            <a:solidFill>
              <a:srgbClr val="5BC0C9"/>
            </a:solidFill>
            <a:prstDash val="dot"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4" name="object 31"/>
          <p:cNvSpPr>
            <a:spLocks/>
          </p:cNvSpPr>
          <p:nvPr/>
        </p:nvSpPr>
        <p:spPr bwMode="auto">
          <a:xfrm>
            <a:off x="3473450" y="5907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5" name="object 32"/>
          <p:cNvSpPr>
            <a:spLocks/>
          </p:cNvSpPr>
          <p:nvPr/>
        </p:nvSpPr>
        <p:spPr bwMode="auto">
          <a:xfrm>
            <a:off x="6965950" y="5907088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6" name="object 33"/>
          <p:cNvSpPr>
            <a:spLocks/>
          </p:cNvSpPr>
          <p:nvPr/>
        </p:nvSpPr>
        <p:spPr bwMode="auto">
          <a:xfrm>
            <a:off x="3492500" y="6486525"/>
            <a:ext cx="34639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63378" y="0"/>
              </a:cxn>
            </a:cxnLst>
            <a:rect l="0" t="0" r="r" b="b"/>
            <a:pathLst>
              <a:path w="3463925">
                <a:moveTo>
                  <a:pt x="0" y="0"/>
                </a:moveTo>
                <a:lnTo>
                  <a:pt x="3463378" y="0"/>
                </a:lnTo>
              </a:path>
            </a:pathLst>
          </a:custGeom>
          <a:noFill/>
          <a:ln w="6350">
            <a:solidFill>
              <a:srgbClr val="5BC0C9"/>
            </a:solidFill>
            <a:prstDash val="dot"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7" name="object 34"/>
          <p:cNvSpPr>
            <a:spLocks/>
          </p:cNvSpPr>
          <p:nvPr/>
        </p:nvSpPr>
        <p:spPr bwMode="auto">
          <a:xfrm>
            <a:off x="3473450" y="64865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418" name="object 35"/>
          <p:cNvSpPr>
            <a:spLocks/>
          </p:cNvSpPr>
          <p:nvPr/>
        </p:nvSpPr>
        <p:spPr bwMode="auto">
          <a:xfrm>
            <a:off x="6965950" y="6486525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635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36" name="object 36"/>
          <p:cNvSpPr txBox="1"/>
          <p:nvPr/>
        </p:nvSpPr>
        <p:spPr>
          <a:xfrm rot="21420000">
            <a:off x="3338513" y="4676775"/>
            <a:ext cx="2698750" cy="9239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358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6450" i="1" spc="-37" baseline="-3229" dirty="0">
                <a:solidFill>
                  <a:srgbClr val="2D6468"/>
                </a:solidFill>
                <a:latin typeface="Caflisch Script Pro"/>
                <a:cs typeface="Caflisch Script Pro"/>
              </a:rPr>
              <a:t>U</a:t>
            </a:r>
            <a:r>
              <a:rPr sz="6450" i="1" spc="-37" baseline="-2583" dirty="0">
                <a:solidFill>
                  <a:srgbClr val="2D6468"/>
                </a:solidFill>
                <a:latin typeface="Caflisch Script Pro"/>
                <a:cs typeface="Caflisch Script Pro"/>
              </a:rPr>
              <a:t>s</a:t>
            </a:r>
            <a:r>
              <a:rPr sz="6450" i="1" spc="-37" baseline="-1937" dirty="0">
                <a:solidFill>
                  <a:srgbClr val="2D6468"/>
                </a:solidFill>
                <a:latin typeface="Caflisch Script Pro"/>
                <a:cs typeface="Caflisch Script Pro"/>
              </a:rPr>
              <a:t>ta</a:t>
            </a:r>
            <a:r>
              <a:rPr sz="6450" i="1" spc="-37" baseline="-1291" dirty="0">
                <a:solidFill>
                  <a:srgbClr val="2D6468"/>
                </a:solidFill>
                <a:latin typeface="Caflisch Script Pro"/>
                <a:cs typeface="Caflisch Script Pro"/>
              </a:rPr>
              <a:t>wa </a:t>
            </a:r>
            <a:r>
              <a:rPr sz="4300" i="1" spc="25" dirty="0">
                <a:solidFill>
                  <a:srgbClr val="2D6468"/>
                </a:solidFill>
                <a:latin typeface="Caflisch Script Pro"/>
                <a:cs typeface="Caflisch Script Pro"/>
              </a:rPr>
              <a:t>o</a:t>
            </a:r>
            <a:r>
              <a:rPr sz="4300" i="1" spc="-254" dirty="0">
                <a:solidFill>
                  <a:srgbClr val="2D6468"/>
                </a:solidFill>
                <a:latin typeface="Caflisch Script Pro"/>
                <a:cs typeface="Caflisch Script Pro"/>
              </a:rPr>
              <a:t> </a:t>
            </a:r>
            <a:r>
              <a:rPr sz="4300" i="1" dirty="0">
                <a:solidFill>
                  <a:srgbClr val="2D6468"/>
                </a:solidFill>
                <a:latin typeface="Caflisch Script Pro"/>
                <a:cs typeface="Caflisch Script Pro"/>
              </a:rPr>
              <a:t>syst</a:t>
            </a:r>
            <a:r>
              <a:rPr sz="6450" i="1" baseline="1291" dirty="0">
                <a:solidFill>
                  <a:srgbClr val="2D6468"/>
                </a:solidFill>
                <a:latin typeface="Caflisch Script Pro"/>
                <a:cs typeface="Caflisch Script Pro"/>
              </a:rPr>
              <a:t>em</a:t>
            </a:r>
            <a:r>
              <a:rPr sz="6450" i="1" baseline="1937" dirty="0">
                <a:solidFill>
                  <a:srgbClr val="2D6468"/>
                </a:solidFill>
                <a:latin typeface="Caflisch Script Pro"/>
                <a:cs typeface="Caflisch Script Pro"/>
              </a:rPr>
              <a:t>ie</a:t>
            </a:r>
            <a:endParaRPr sz="6450" baseline="1937" dirty="0">
              <a:latin typeface="Caflisch Script Pro"/>
              <a:cs typeface="Caflisch Script Pro"/>
            </a:endParaRPr>
          </a:p>
        </p:txBody>
      </p:sp>
      <p:sp>
        <p:nvSpPr>
          <p:cNvPr id="37" name="object 37"/>
          <p:cNvSpPr txBox="1"/>
          <p:nvPr/>
        </p:nvSpPr>
        <p:spPr>
          <a:xfrm rot="21420000">
            <a:off x="3365500" y="5619750"/>
            <a:ext cx="3744913" cy="46037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3625"/>
              </a:lnSpc>
            </a:pPr>
            <a:r>
              <a:rPr lang="pl-PL" sz="6400" i="1" baseline="-1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ub</a:t>
            </a:r>
            <a:r>
              <a:rPr lang="pl-PL" sz="4300" i="1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ezpiec</a:t>
            </a:r>
            <a:r>
              <a:rPr lang="pl-PL" sz="6400" i="1" baseline="1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ze</a:t>
            </a:r>
            <a:r>
              <a:rPr lang="pl-PL" sz="6400" i="1" baseline="2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ń</a:t>
            </a:r>
            <a:endParaRPr lang="pl-PL" sz="6400" baseline="2000">
              <a:latin typeface="Caflisch Script Pro"/>
              <a:ea typeface="Caflisch Script Pro"/>
              <a:cs typeface="Caflisch Script Pro"/>
            </a:endParaRPr>
          </a:p>
        </p:txBody>
      </p:sp>
      <p:sp>
        <p:nvSpPr>
          <p:cNvPr id="38" name="object 38"/>
          <p:cNvSpPr txBox="1"/>
          <p:nvPr/>
        </p:nvSpPr>
        <p:spPr>
          <a:xfrm rot="21420000">
            <a:off x="3411538" y="6132513"/>
            <a:ext cx="3406775" cy="4746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>
              <a:lnSpc>
                <a:spcPts val="3738"/>
              </a:lnSpc>
            </a:pPr>
            <a:r>
              <a:rPr lang="pl-PL" sz="4300" i="1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społ</a:t>
            </a:r>
            <a:r>
              <a:rPr lang="pl-PL" sz="6400" i="1" baseline="1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ec</a:t>
            </a:r>
            <a:r>
              <a:rPr lang="pl-PL" sz="6400" i="1" baseline="2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zn</a:t>
            </a:r>
            <a:r>
              <a:rPr lang="pl-PL" sz="6400" i="1" baseline="3000">
                <a:solidFill>
                  <a:srgbClr val="2D6468"/>
                </a:solidFill>
                <a:latin typeface="Caflisch Script Pro"/>
                <a:ea typeface="Caflisch Script Pro"/>
                <a:cs typeface="Caflisch Script Pro"/>
              </a:rPr>
              <a:t>ych</a:t>
            </a:r>
            <a:endParaRPr lang="pl-PL" sz="6400" baseline="3000">
              <a:latin typeface="Caflisch Script Pro"/>
              <a:ea typeface="Caflisch Script Pro"/>
              <a:cs typeface="Caflisch Script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10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1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2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3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4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188" y="593725"/>
            <a:ext cx="5095875" cy="6350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pc="-20" dirty="0"/>
              <a:t>ZUS </a:t>
            </a:r>
            <a:r>
              <a:rPr dirty="0"/>
              <a:t>nie </a:t>
            </a:r>
            <a:r>
              <a:rPr spc="-10" dirty="0"/>
              <a:t>tworzy</a:t>
            </a:r>
            <a:r>
              <a:rPr spc="-45" dirty="0"/>
              <a:t> </a:t>
            </a:r>
            <a:r>
              <a:rPr spc="-10" dirty="0"/>
              <a:t>prawa</a:t>
            </a:r>
          </a:p>
        </p:txBody>
      </p:sp>
      <p:sp>
        <p:nvSpPr>
          <p:cNvPr id="17417" name="object 10"/>
          <p:cNvSpPr txBox="1">
            <a:spLocks noChangeArrowheads="1"/>
          </p:cNvSpPr>
          <p:nvPr/>
        </p:nvSpPr>
        <p:spPr bwMode="auto">
          <a:xfrm>
            <a:off x="41275" y="2062163"/>
            <a:ext cx="45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10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7418" name="object 11"/>
          <p:cNvSpPr>
            <a:spLocks noChangeArrowheads="1"/>
          </p:cNvSpPr>
          <p:nvPr/>
        </p:nvSpPr>
        <p:spPr bwMode="auto">
          <a:xfrm>
            <a:off x="4643438" y="4176713"/>
            <a:ext cx="204787" cy="238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19" name="object 12"/>
          <p:cNvSpPr>
            <a:spLocks noChangeArrowheads="1"/>
          </p:cNvSpPr>
          <p:nvPr/>
        </p:nvSpPr>
        <p:spPr bwMode="auto">
          <a:xfrm>
            <a:off x="4643438" y="5711825"/>
            <a:ext cx="204787" cy="238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60938" y="4097338"/>
            <a:ext cx="4759325" cy="26574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nie ma wpływu na wysokość  składek na ubezpieczenia  społeczne,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ale </a:t>
            </a:r>
            <a:r>
              <a:rPr lang="pl-PL" sz="2400">
                <a:latin typeface="Ubuntu"/>
                <a:ea typeface="Ubuntu"/>
                <a:cs typeface="Ubuntu"/>
              </a:rPr>
              <a:t>musi je zbierać  i zapisywać na kontach;</a:t>
            </a:r>
          </a:p>
          <a:p>
            <a:pPr marL="12700">
              <a:spcBef>
                <a:spcPts val="563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nie decyduje o wysokości  świadczeń,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ale </a:t>
            </a:r>
            <a:r>
              <a:rPr lang="pl-PL" sz="2400">
                <a:latin typeface="Ubuntu"/>
                <a:ea typeface="Ubuntu"/>
                <a:cs typeface="Ubuntu"/>
              </a:rPr>
              <a:t>musi je prawidłowo  wyliczyć i wypłacić.</a:t>
            </a:r>
          </a:p>
        </p:txBody>
      </p:sp>
      <p:sp>
        <p:nvSpPr>
          <p:cNvPr id="17421" name="object 14"/>
          <p:cNvSpPr>
            <a:spLocks/>
          </p:cNvSpPr>
          <p:nvPr/>
        </p:nvSpPr>
        <p:spPr bwMode="auto">
          <a:xfrm>
            <a:off x="1254125" y="2049463"/>
            <a:ext cx="2058988" cy="1087437"/>
          </a:xfrm>
          <a:custGeom>
            <a:avLst/>
            <a:gdLst/>
            <a:ahLst/>
            <a:cxnLst>
              <a:cxn ang="0">
                <a:pos x="503999" y="0"/>
              </a:cxn>
              <a:cxn ang="0">
                <a:pos x="0" y="35077"/>
              </a:cxn>
              <a:cxn ang="0">
                <a:pos x="0" y="1086281"/>
              </a:cxn>
              <a:cxn ang="0">
                <a:pos x="2059203" y="1086281"/>
              </a:cxn>
            </a:cxnLst>
            <a:rect l="0" t="0" r="r" b="b"/>
            <a:pathLst>
              <a:path w="2059304" h="1086485">
                <a:moveTo>
                  <a:pt x="503999" y="0"/>
                </a:moveTo>
                <a:lnTo>
                  <a:pt x="0" y="35077"/>
                </a:lnTo>
                <a:lnTo>
                  <a:pt x="0" y="1086281"/>
                </a:lnTo>
                <a:lnTo>
                  <a:pt x="2059203" y="1086281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2" name="object 15"/>
          <p:cNvSpPr>
            <a:spLocks/>
          </p:cNvSpPr>
          <p:nvPr/>
        </p:nvSpPr>
        <p:spPr bwMode="auto">
          <a:xfrm>
            <a:off x="2009775" y="2566988"/>
            <a:ext cx="1109663" cy="65087"/>
          </a:xfrm>
          <a:custGeom>
            <a:avLst/>
            <a:gdLst/>
            <a:ahLst/>
            <a:cxnLst>
              <a:cxn ang="0">
                <a:pos x="0" y="64376"/>
              </a:cxn>
              <a:cxn ang="0">
                <a:pos x="122062" y="27158"/>
              </a:cxn>
              <a:cxn ang="0">
                <a:pos x="220500" y="8047"/>
              </a:cxn>
              <a:cxn ang="0">
                <a:pos x="347289" y="1005"/>
              </a:cxn>
              <a:cxn ang="0">
                <a:pos x="554405" y="0"/>
              </a:cxn>
              <a:cxn ang="0">
                <a:pos x="789864" y="10058"/>
              </a:cxn>
              <a:cxn ang="0">
                <a:pos x="963899" y="32188"/>
              </a:cxn>
              <a:cxn ang="0">
                <a:pos x="1071786" y="54317"/>
              </a:cxn>
              <a:cxn ang="0">
                <a:pos x="1108798" y="64376"/>
              </a:cxn>
            </a:cxnLst>
            <a:rect l="0" t="0" r="r" b="b"/>
            <a:pathLst>
              <a:path w="1109345" h="64769">
                <a:moveTo>
                  <a:pt x="0" y="64376"/>
                </a:moveTo>
                <a:lnTo>
                  <a:pt x="122062" y="27158"/>
                </a:lnTo>
                <a:lnTo>
                  <a:pt x="220500" y="8047"/>
                </a:lnTo>
                <a:lnTo>
                  <a:pt x="347289" y="1005"/>
                </a:lnTo>
                <a:lnTo>
                  <a:pt x="554405" y="0"/>
                </a:lnTo>
                <a:lnTo>
                  <a:pt x="789864" y="10058"/>
                </a:lnTo>
                <a:lnTo>
                  <a:pt x="963899" y="32188"/>
                </a:lnTo>
                <a:lnTo>
                  <a:pt x="1071786" y="54317"/>
                </a:lnTo>
                <a:lnTo>
                  <a:pt x="1108798" y="64376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3" name="object 16"/>
          <p:cNvSpPr>
            <a:spLocks/>
          </p:cNvSpPr>
          <p:nvPr/>
        </p:nvSpPr>
        <p:spPr bwMode="auto">
          <a:xfrm>
            <a:off x="2074863" y="2641600"/>
            <a:ext cx="0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94893"/>
              </a:cxn>
            </a:cxnLst>
            <a:rect l="0" t="0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4" name="object 17"/>
          <p:cNvSpPr>
            <a:spLocks/>
          </p:cNvSpPr>
          <p:nvPr/>
        </p:nvSpPr>
        <p:spPr bwMode="auto">
          <a:xfrm>
            <a:off x="3071813" y="2641600"/>
            <a:ext cx="0" cy="495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94893"/>
              </a:cxn>
            </a:cxnLst>
            <a:rect l="0" t="0" r="r" b="b"/>
            <a:pathLst>
              <a:path h="495300">
                <a:moveTo>
                  <a:pt x="0" y="0"/>
                </a:moveTo>
                <a:lnTo>
                  <a:pt x="0" y="494893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5" name="object 18"/>
          <p:cNvSpPr>
            <a:spLocks/>
          </p:cNvSpPr>
          <p:nvPr/>
        </p:nvSpPr>
        <p:spPr bwMode="auto">
          <a:xfrm>
            <a:off x="2274888" y="2566988"/>
            <a:ext cx="0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8794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6" name="object 19"/>
          <p:cNvSpPr>
            <a:spLocks/>
          </p:cNvSpPr>
          <p:nvPr/>
        </p:nvSpPr>
        <p:spPr bwMode="auto">
          <a:xfrm>
            <a:off x="2873375" y="2566988"/>
            <a:ext cx="0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8794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7" name="object 20"/>
          <p:cNvSpPr>
            <a:spLocks/>
          </p:cNvSpPr>
          <p:nvPr/>
        </p:nvSpPr>
        <p:spPr bwMode="auto">
          <a:xfrm>
            <a:off x="2473325" y="2566988"/>
            <a:ext cx="0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8794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8" name="object 21"/>
          <p:cNvSpPr>
            <a:spLocks/>
          </p:cNvSpPr>
          <p:nvPr/>
        </p:nvSpPr>
        <p:spPr bwMode="auto">
          <a:xfrm>
            <a:off x="2673350" y="2566988"/>
            <a:ext cx="0" cy="569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8794"/>
              </a:cxn>
            </a:cxnLst>
            <a:rect l="0" t="0" r="r" b="b"/>
            <a:pathLst>
              <a:path h="568960">
                <a:moveTo>
                  <a:pt x="0" y="0"/>
                </a:moveTo>
                <a:lnTo>
                  <a:pt x="0" y="568794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29" name="object 22"/>
          <p:cNvSpPr>
            <a:spLocks/>
          </p:cNvSpPr>
          <p:nvPr/>
        </p:nvSpPr>
        <p:spPr bwMode="auto">
          <a:xfrm>
            <a:off x="2327275" y="2232025"/>
            <a:ext cx="525463" cy="55563"/>
          </a:xfrm>
          <a:custGeom>
            <a:avLst/>
            <a:gdLst/>
            <a:ahLst/>
            <a:cxnLst>
              <a:cxn ang="0">
                <a:pos x="0" y="54000"/>
              </a:cxn>
              <a:cxn ang="0">
                <a:pos x="68850" y="22781"/>
              </a:cxn>
              <a:cxn ang="0">
                <a:pos x="118800" y="6750"/>
              </a:cxn>
              <a:cxn ang="0">
                <a:pos x="174148" y="843"/>
              </a:cxn>
              <a:cxn ang="0">
                <a:pos x="259194" y="0"/>
              </a:cxn>
              <a:cxn ang="0">
                <a:pos x="361572" y="8437"/>
              </a:cxn>
              <a:cxn ang="0">
                <a:pos x="446400" y="27000"/>
              </a:cxn>
              <a:cxn ang="0">
                <a:pos x="504226" y="45562"/>
              </a:cxn>
              <a:cxn ang="0">
                <a:pos x="525602" y="54000"/>
              </a:cxn>
            </a:cxnLst>
            <a:rect l="0" t="0" r="r" b="b"/>
            <a:pathLst>
              <a:path w="525780" h="54610">
                <a:moveTo>
                  <a:pt x="0" y="54000"/>
                </a:moveTo>
                <a:lnTo>
                  <a:pt x="68850" y="22781"/>
                </a:lnTo>
                <a:lnTo>
                  <a:pt x="118800" y="6750"/>
                </a:lnTo>
                <a:lnTo>
                  <a:pt x="174148" y="843"/>
                </a:lnTo>
                <a:lnTo>
                  <a:pt x="259194" y="0"/>
                </a:lnTo>
                <a:lnTo>
                  <a:pt x="361572" y="8437"/>
                </a:lnTo>
                <a:lnTo>
                  <a:pt x="446400" y="27000"/>
                </a:lnTo>
                <a:lnTo>
                  <a:pt x="504226" y="45562"/>
                </a:lnTo>
                <a:lnTo>
                  <a:pt x="525602" y="54000"/>
                </a:lnTo>
              </a:path>
            </a:pathLst>
          </a:custGeom>
          <a:noFill/>
          <a:ln w="50799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0" name="object 23"/>
          <p:cNvSpPr>
            <a:spLocks/>
          </p:cNvSpPr>
          <p:nvPr/>
        </p:nvSpPr>
        <p:spPr bwMode="auto">
          <a:xfrm>
            <a:off x="2646363" y="2005013"/>
            <a:ext cx="198437" cy="88900"/>
          </a:xfrm>
          <a:custGeom>
            <a:avLst/>
            <a:gdLst/>
            <a:ahLst/>
            <a:cxnLst>
              <a:cxn ang="0">
                <a:pos x="0" y="88239"/>
              </a:cxn>
              <a:cxn ang="0">
                <a:pos x="198005" y="88239"/>
              </a:cxn>
              <a:cxn ang="0">
                <a:pos x="198005" y="0"/>
              </a:cxn>
              <a:cxn ang="0">
                <a:pos x="0" y="0"/>
              </a:cxn>
              <a:cxn ang="0">
                <a:pos x="0" y="88239"/>
              </a:cxn>
            </a:cxnLst>
            <a:rect l="0" t="0" r="r" b="b"/>
            <a:pathLst>
              <a:path w="198119" h="88264">
                <a:moveTo>
                  <a:pt x="0" y="88239"/>
                </a:moveTo>
                <a:lnTo>
                  <a:pt x="198005" y="88239"/>
                </a:lnTo>
                <a:lnTo>
                  <a:pt x="198005" y="0"/>
                </a:lnTo>
                <a:lnTo>
                  <a:pt x="0" y="0"/>
                </a:lnTo>
                <a:lnTo>
                  <a:pt x="0" y="88239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1" name="object 24"/>
          <p:cNvSpPr>
            <a:spLocks/>
          </p:cNvSpPr>
          <p:nvPr/>
        </p:nvSpPr>
        <p:spPr bwMode="auto">
          <a:xfrm>
            <a:off x="2646363" y="1916113"/>
            <a:ext cx="198437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8005" y="0"/>
              </a:cxn>
            </a:cxnLst>
            <a:rect l="0" t="0" r="r" b="b"/>
            <a:pathLst>
              <a:path w="198119">
                <a:moveTo>
                  <a:pt x="0" y="0"/>
                </a:moveTo>
                <a:lnTo>
                  <a:pt x="198005" y="0"/>
                </a:lnTo>
              </a:path>
            </a:pathLst>
          </a:custGeom>
          <a:noFill/>
          <a:ln w="21602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2" name="object 25"/>
          <p:cNvSpPr>
            <a:spLocks/>
          </p:cNvSpPr>
          <p:nvPr/>
        </p:nvSpPr>
        <p:spPr bwMode="auto">
          <a:xfrm>
            <a:off x="2589213" y="1905000"/>
            <a:ext cx="0" cy="2524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52006"/>
              </a:cxn>
            </a:cxnLst>
            <a:rect l="0" t="0" r="r" b="b"/>
            <a:pathLst>
              <a:path h="252094">
                <a:moveTo>
                  <a:pt x="0" y="0"/>
                </a:moveTo>
                <a:lnTo>
                  <a:pt x="0" y="252006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3" name="object 26"/>
          <p:cNvSpPr>
            <a:spLocks/>
          </p:cNvSpPr>
          <p:nvPr/>
        </p:nvSpPr>
        <p:spPr bwMode="auto">
          <a:xfrm>
            <a:off x="1744663" y="2259013"/>
            <a:ext cx="0" cy="8778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77671"/>
              </a:cxn>
            </a:cxnLst>
            <a:rect l="0" t="0" r="r" b="b"/>
            <a:pathLst>
              <a:path h="878205">
                <a:moveTo>
                  <a:pt x="0" y="0"/>
                </a:moveTo>
                <a:lnTo>
                  <a:pt x="0" y="877671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4" name="object 27"/>
          <p:cNvSpPr>
            <a:spLocks/>
          </p:cNvSpPr>
          <p:nvPr/>
        </p:nvSpPr>
        <p:spPr bwMode="auto">
          <a:xfrm>
            <a:off x="1247775" y="2541588"/>
            <a:ext cx="496888" cy="25400"/>
          </a:xfrm>
          <a:custGeom>
            <a:avLst/>
            <a:gdLst/>
            <a:ahLst/>
            <a:cxnLst>
              <a:cxn ang="0">
                <a:pos x="0" y="25400"/>
              </a:cxn>
              <a:cxn ang="0">
                <a:pos x="496798" y="0"/>
              </a:cxn>
            </a:cxnLst>
            <a:rect l="0" t="0" r="r" b="b"/>
            <a:pathLst>
              <a:path w="497205" h="25400">
                <a:moveTo>
                  <a:pt x="0" y="25400"/>
                </a:moveTo>
                <a:lnTo>
                  <a:pt x="496798" y="0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5" name="object 28"/>
          <p:cNvSpPr>
            <a:spLocks/>
          </p:cNvSpPr>
          <p:nvPr/>
        </p:nvSpPr>
        <p:spPr bwMode="auto">
          <a:xfrm>
            <a:off x="1455738" y="2233613"/>
            <a:ext cx="115887" cy="150812"/>
          </a:xfrm>
          <a:custGeom>
            <a:avLst/>
            <a:gdLst/>
            <a:ahLst/>
            <a:cxnLst>
              <a:cxn ang="0">
                <a:pos x="115201" y="0"/>
              </a:cxn>
              <a:cxn ang="0">
                <a:pos x="0" y="9004"/>
              </a:cxn>
              <a:cxn ang="0">
                <a:pos x="0" y="149923"/>
              </a:cxn>
              <a:cxn ang="0">
                <a:pos x="115201" y="140931"/>
              </a:cxn>
              <a:cxn ang="0">
                <a:pos x="115201" y="0"/>
              </a:cxn>
            </a:cxnLst>
            <a:rect l="0" t="0" r="r" b="b"/>
            <a:pathLst>
              <a:path w="115569" h="150494">
                <a:moveTo>
                  <a:pt x="115201" y="0"/>
                </a:moveTo>
                <a:lnTo>
                  <a:pt x="0" y="9004"/>
                </a:lnTo>
                <a:lnTo>
                  <a:pt x="0" y="149923"/>
                </a:lnTo>
                <a:lnTo>
                  <a:pt x="115201" y="140931"/>
                </a:lnTo>
                <a:lnTo>
                  <a:pt x="115201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6" name="object 29"/>
          <p:cNvSpPr>
            <a:spLocks noChangeArrowheads="1"/>
          </p:cNvSpPr>
          <p:nvPr/>
        </p:nvSpPr>
        <p:spPr bwMode="auto">
          <a:xfrm>
            <a:off x="1455738" y="2751138"/>
            <a:ext cx="104775" cy="23336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7437" name="object 30"/>
          <p:cNvSpPr>
            <a:spLocks/>
          </p:cNvSpPr>
          <p:nvPr/>
        </p:nvSpPr>
        <p:spPr bwMode="auto">
          <a:xfrm>
            <a:off x="1946275" y="2379663"/>
            <a:ext cx="1368425" cy="187325"/>
          </a:xfrm>
          <a:custGeom>
            <a:avLst/>
            <a:gdLst/>
            <a:ahLst/>
            <a:cxnLst>
              <a:cxn ang="0">
                <a:pos x="1368005" y="187198"/>
              </a:cxn>
              <a:cxn ang="0">
                <a:pos x="1198582" y="78974"/>
              </a:cxn>
              <a:cxn ang="0">
                <a:pos x="1065607" y="23399"/>
              </a:cxn>
              <a:cxn ang="0">
                <a:pos x="900231" y="2924"/>
              </a:cxn>
              <a:cxn ang="0">
                <a:pos x="633602" y="0"/>
              </a:cxn>
              <a:cxn ang="0">
                <a:pos x="343242" y="19686"/>
              </a:cxn>
              <a:cxn ang="0">
                <a:pos x="146704" y="62998"/>
              </a:cxn>
              <a:cxn ang="0">
                <a:pos x="35213" y="106309"/>
              </a:cxn>
              <a:cxn ang="0">
                <a:pos x="0" y="125996"/>
              </a:cxn>
            </a:cxnLst>
            <a:rect l="0" t="0" r="r" b="b"/>
            <a:pathLst>
              <a:path w="1368425" h="187325">
                <a:moveTo>
                  <a:pt x="1368005" y="187198"/>
                </a:moveTo>
                <a:lnTo>
                  <a:pt x="1198582" y="78974"/>
                </a:lnTo>
                <a:lnTo>
                  <a:pt x="1065607" y="23399"/>
                </a:lnTo>
                <a:lnTo>
                  <a:pt x="900231" y="2924"/>
                </a:lnTo>
                <a:lnTo>
                  <a:pt x="633602" y="0"/>
                </a:lnTo>
                <a:lnTo>
                  <a:pt x="343242" y="19686"/>
                </a:lnTo>
                <a:lnTo>
                  <a:pt x="146704" y="62998"/>
                </a:lnTo>
                <a:lnTo>
                  <a:pt x="35213" y="106309"/>
                </a:lnTo>
                <a:lnTo>
                  <a:pt x="0" y="125996"/>
                </a:lnTo>
              </a:path>
            </a:pathLst>
          </a:custGeom>
          <a:noFill/>
          <a:ln w="508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8" name="object 31"/>
          <p:cNvSpPr>
            <a:spLocks/>
          </p:cNvSpPr>
          <p:nvPr/>
        </p:nvSpPr>
        <p:spPr bwMode="auto">
          <a:xfrm>
            <a:off x="3797300" y="2794000"/>
            <a:ext cx="441325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40105" y="0"/>
              </a:cxn>
            </a:cxnLst>
            <a:rect l="0" t="0" r="r" b="b"/>
            <a:pathLst>
              <a:path w="440689">
                <a:moveTo>
                  <a:pt x="0" y="0"/>
                </a:moveTo>
                <a:lnTo>
                  <a:pt x="440105" y="0"/>
                </a:lnTo>
              </a:path>
            </a:pathLst>
          </a:custGeom>
          <a:noFill/>
          <a:ln w="93154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39" name="object 32"/>
          <p:cNvSpPr>
            <a:spLocks/>
          </p:cNvSpPr>
          <p:nvPr/>
        </p:nvSpPr>
        <p:spPr bwMode="auto">
          <a:xfrm>
            <a:off x="4103688" y="2676525"/>
            <a:ext cx="320675" cy="2349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34289"/>
              </a:cxn>
              <a:cxn ang="0">
                <a:pos x="321919" y="117144"/>
              </a:cxn>
              <a:cxn ang="0">
                <a:pos x="0" y="0"/>
              </a:cxn>
            </a:cxnLst>
            <a:rect l="0" t="0" r="r" b="b"/>
            <a:pathLst>
              <a:path w="321945" h="234314">
                <a:moveTo>
                  <a:pt x="0" y="0"/>
                </a:moveTo>
                <a:lnTo>
                  <a:pt x="0" y="234289"/>
                </a:lnTo>
                <a:lnTo>
                  <a:pt x="321919" y="117144"/>
                </a:lnTo>
                <a:lnTo>
                  <a:pt x="0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0" name="object 33"/>
          <p:cNvSpPr>
            <a:spLocks/>
          </p:cNvSpPr>
          <p:nvPr/>
        </p:nvSpPr>
        <p:spPr bwMode="auto">
          <a:xfrm>
            <a:off x="4891088" y="2484438"/>
            <a:ext cx="628650" cy="677862"/>
          </a:xfrm>
          <a:custGeom>
            <a:avLst/>
            <a:gdLst/>
            <a:ahLst/>
            <a:cxnLst>
              <a:cxn ang="0">
                <a:pos x="493420" y="0"/>
              </a:cxn>
              <a:cxn ang="0">
                <a:pos x="135496" y="0"/>
              </a:cxn>
              <a:cxn ang="0">
                <a:pos x="57162" y="2117"/>
              </a:cxn>
              <a:cxn ang="0">
                <a:pos x="16937" y="16938"/>
              </a:cxn>
              <a:cxn ang="0">
                <a:pos x="2117" y="57167"/>
              </a:cxn>
              <a:cxn ang="0">
                <a:pos x="0" y="135509"/>
              </a:cxn>
              <a:cxn ang="0">
                <a:pos x="0" y="541972"/>
              </a:cxn>
              <a:cxn ang="0">
                <a:pos x="2117" y="620306"/>
              </a:cxn>
              <a:cxn ang="0">
                <a:pos x="16937" y="660531"/>
              </a:cxn>
              <a:cxn ang="0">
                <a:pos x="57162" y="675351"/>
              </a:cxn>
              <a:cxn ang="0">
                <a:pos x="135496" y="677468"/>
              </a:cxn>
              <a:cxn ang="0">
                <a:pos x="493420" y="677468"/>
              </a:cxn>
              <a:cxn ang="0">
                <a:pos x="571761" y="675351"/>
              </a:cxn>
              <a:cxn ang="0">
                <a:pos x="611990" y="660531"/>
              </a:cxn>
              <a:cxn ang="0">
                <a:pos x="626812" y="620306"/>
              </a:cxn>
              <a:cxn ang="0">
                <a:pos x="628589" y="554545"/>
              </a:cxn>
              <a:cxn ang="0">
                <a:pos x="147853" y="554545"/>
              </a:cxn>
              <a:cxn ang="0">
                <a:pos x="147853" y="512864"/>
              </a:cxn>
              <a:cxn ang="0">
                <a:pos x="148589" y="508520"/>
              </a:cxn>
              <a:cxn ang="0">
                <a:pos x="151663" y="499910"/>
              </a:cxn>
              <a:cxn ang="0">
                <a:pos x="153771" y="495947"/>
              </a:cxn>
              <a:cxn ang="0">
                <a:pos x="156438" y="492302"/>
              </a:cxn>
              <a:cxn ang="0">
                <a:pos x="353186" y="211264"/>
              </a:cxn>
              <a:cxn ang="0">
                <a:pos x="163906" y="211264"/>
              </a:cxn>
              <a:cxn ang="0">
                <a:pos x="163906" y="136690"/>
              </a:cxn>
              <a:cxn ang="0">
                <a:pos x="628929" y="136690"/>
              </a:cxn>
              <a:cxn ang="0">
                <a:pos x="628929" y="135509"/>
              </a:cxn>
              <a:cxn ang="0">
                <a:pos x="626812" y="57167"/>
              </a:cxn>
              <a:cxn ang="0">
                <a:pos x="611990" y="16938"/>
              </a:cxn>
              <a:cxn ang="0">
                <a:pos x="571761" y="2117"/>
              </a:cxn>
              <a:cxn ang="0">
                <a:pos x="493420" y="0"/>
              </a:cxn>
              <a:cxn ang="0">
                <a:pos x="628929" y="136690"/>
              </a:cxn>
              <a:cxn ang="0">
                <a:pos x="476516" y="136690"/>
              </a:cxn>
              <a:cxn ang="0">
                <a:pos x="476516" y="176644"/>
              </a:cxn>
              <a:cxn ang="0">
                <a:pos x="475703" y="181533"/>
              </a:cxn>
              <a:cxn ang="0">
                <a:pos x="472439" y="191084"/>
              </a:cxn>
              <a:cxn ang="0">
                <a:pos x="470204" y="195567"/>
              </a:cxn>
              <a:cxn ang="0">
                <a:pos x="467321" y="199771"/>
              </a:cxn>
              <a:cxn ang="0">
                <a:pos x="271157" y="479971"/>
              </a:cxn>
              <a:cxn ang="0">
                <a:pos x="470204" y="479971"/>
              </a:cxn>
              <a:cxn ang="0">
                <a:pos x="470204" y="554545"/>
              </a:cxn>
              <a:cxn ang="0">
                <a:pos x="628589" y="554545"/>
              </a:cxn>
              <a:cxn ang="0">
                <a:pos x="628929" y="541972"/>
              </a:cxn>
              <a:cxn ang="0">
                <a:pos x="628929" y="136690"/>
              </a:cxn>
            </a:cxnLst>
            <a:rect l="0" t="0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0" y="541972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589" y="554545"/>
                </a:lnTo>
                <a:lnTo>
                  <a:pt x="147853" y="554545"/>
                </a:lnTo>
                <a:lnTo>
                  <a:pt x="147853" y="512864"/>
                </a:lnTo>
                <a:lnTo>
                  <a:pt x="148589" y="508520"/>
                </a:lnTo>
                <a:lnTo>
                  <a:pt x="151663" y="499910"/>
                </a:lnTo>
                <a:lnTo>
                  <a:pt x="153771" y="495947"/>
                </a:lnTo>
                <a:lnTo>
                  <a:pt x="156438" y="492302"/>
                </a:lnTo>
                <a:lnTo>
                  <a:pt x="353186" y="211264"/>
                </a:lnTo>
                <a:lnTo>
                  <a:pt x="163906" y="211264"/>
                </a:lnTo>
                <a:lnTo>
                  <a:pt x="163906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76516" y="136690"/>
                </a:lnTo>
                <a:lnTo>
                  <a:pt x="476516" y="176644"/>
                </a:lnTo>
                <a:lnTo>
                  <a:pt x="475703" y="181533"/>
                </a:lnTo>
                <a:lnTo>
                  <a:pt x="472439" y="191084"/>
                </a:lnTo>
                <a:lnTo>
                  <a:pt x="470204" y="195567"/>
                </a:lnTo>
                <a:lnTo>
                  <a:pt x="467321" y="199771"/>
                </a:lnTo>
                <a:lnTo>
                  <a:pt x="271157" y="479971"/>
                </a:lnTo>
                <a:lnTo>
                  <a:pt x="470204" y="479971"/>
                </a:lnTo>
                <a:lnTo>
                  <a:pt x="470204" y="554545"/>
                </a:lnTo>
                <a:lnTo>
                  <a:pt x="628589" y="554545"/>
                </a:lnTo>
                <a:lnTo>
                  <a:pt x="628929" y="541972"/>
                </a:lnTo>
                <a:lnTo>
                  <a:pt x="628929" y="13669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1" name="object 34"/>
          <p:cNvSpPr>
            <a:spLocks/>
          </p:cNvSpPr>
          <p:nvPr/>
        </p:nvSpPr>
        <p:spPr bwMode="auto">
          <a:xfrm>
            <a:off x="5613400" y="2484438"/>
            <a:ext cx="628650" cy="677862"/>
          </a:xfrm>
          <a:custGeom>
            <a:avLst/>
            <a:gdLst/>
            <a:ahLst/>
            <a:cxnLst>
              <a:cxn ang="0">
                <a:pos x="493420" y="0"/>
              </a:cxn>
              <a:cxn ang="0">
                <a:pos x="135496" y="0"/>
              </a:cxn>
              <a:cxn ang="0">
                <a:pos x="57162" y="2117"/>
              </a:cxn>
              <a:cxn ang="0">
                <a:pos x="16937" y="16938"/>
              </a:cxn>
              <a:cxn ang="0">
                <a:pos x="2117" y="57167"/>
              </a:cxn>
              <a:cxn ang="0">
                <a:pos x="0" y="135509"/>
              </a:cxn>
              <a:cxn ang="0">
                <a:pos x="114" y="546227"/>
              </a:cxn>
              <a:cxn ang="0">
                <a:pos x="2117" y="620306"/>
              </a:cxn>
              <a:cxn ang="0">
                <a:pos x="16937" y="660531"/>
              </a:cxn>
              <a:cxn ang="0">
                <a:pos x="57162" y="675351"/>
              </a:cxn>
              <a:cxn ang="0">
                <a:pos x="135496" y="677468"/>
              </a:cxn>
              <a:cxn ang="0">
                <a:pos x="493420" y="677468"/>
              </a:cxn>
              <a:cxn ang="0">
                <a:pos x="571761" y="675351"/>
              </a:cxn>
              <a:cxn ang="0">
                <a:pos x="611990" y="660531"/>
              </a:cxn>
              <a:cxn ang="0">
                <a:pos x="626812" y="620306"/>
              </a:cxn>
              <a:cxn ang="0">
                <a:pos x="628465" y="559130"/>
              </a:cxn>
              <a:cxn ang="0">
                <a:pos x="313181" y="559130"/>
              </a:cxn>
              <a:cxn ang="0">
                <a:pos x="292784" y="558324"/>
              </a:cxn>
              <a:cxn ang="0">
                <a:pos x="255217" y="551875"/>
              </a:cxn>
              <a:cxn ang="0">
                <a:pos x="207281" y="530748"/>
              </a:cxn>
              <a:cxn ang="0">
                <a:pos x="170609" y="497925"/>
              </a:cxn>
              <a:cxn ang="0">
                <a:pos x="145973" y="454748"/>
              </a:cxn>
              <a:cxn ang="0">
                <a:pos x="134415" y="403015"/>
              </a:cxn>
              <a:cxn ang="0">
                <a:pos x="133642" y="384200"/>
              </a:cxn>
              <a:cxn ang="0">
                <a:pos x="133642" y="136690"/>
              </a:cxn>
              <a:cxn ang="0">
                <a:pos x="628929" y="136690"/>
              </a:cxn>
              <a:cxn ang="0">
                <a:pos x="628929" y="135509"/>
              </a:cxn>
              <a:cxn ang="0">
                <a:pos x="626812" y="57167"/>
              </a:cxn>
              <a:cxn ang="0">
                <a:pos x="611990" y="16938"/>
              </a:cxn>
              <a:cxn ang="0">
                <a:pos x="571761" y="2117"/>
              </a:cxn>
              <a:cxn ang="0">
                <a:pos x="493420" y="0"/>
              </a:cxn>
              <a:cxn ang="0">
                <a:pos x="628929" y="136690"/>
              </a:cxn>
              <a:cxn ang="0">
                <a:pos x="492721" y="136690"/>
              </a:cxn>
              <a:cxn ang="0">
                <a:pos x="492721" y="384200"/>
              </a:cxn>
              <a:cxn ang="0">
                <a:pos x="491942" y="403015"/>
              </a:cxn>
              <a:cxn ang="0">
                <a:pos x="480237" y="454748"/>
              </a:cxn>
              <a:cxn ang="0">
                <a:pos x="455484" y="497925"/>
              </a:cxn>
              <a:cxn ang="0">
                <a:pos x="418803" y="530748"/>
              </a:cxn>
              <a:cxn ang="0">
                <a:pos x="370882" y="551875"/>
              </a:cxn>
              <a:cxn ang="0">
                <a:pos x="313181" y="559130"/>
              </a:cxn>
              <a:cxn ang="0">
                <a:pos x="628465" y="559130"/>
              </a:cxn>
              <a:cxn ang="0">
                <a:pos x="628814" y="546227"/>
              </a:cxn>
              <a:cxn ang="0">
                <a:pos x="628929" y="136690"/>
              </a:cxn>
              <a:cxn ang="0">
                <a:pos x="395770" y="136690"/>
              </a:cxn>
              <a:cxn ang="0">
                <a:pos x="230581" y="136690"/>
              </a:cxn>
              <a:cxn ang="0">
                <a:pos x="230590" y="384200"/>
              </a:cxn>
              <a:cxn ang="0">
                <a:pos x="230933" y="394652"/>
              </a:cxn>
              <a:cxn ang="0">
                <a:pos x="243016" y="439402"/>
              </a:cxn>
              <a:cxn ang="0">
                <a:pos x="270978" y="467948"/>
              </a:cxn>
              <a:cxn ang="0">
                <a:pos x="313181" y="477977"/>
              </a:cxn>
              <a:cxn ang="0">
                <a:pos x="322673" y="477572"/>
              </a:cxn>
              <a:cxn ang="0">
                <a:pos x="362225" y="463637"/>
              </a:cxn>
              <a:cxn ang="0">
                <a:pos x="387076" y="431965"/>
              </a:cxn>
              <a:cxn ang="0">
                <a:pos x="395770" y="384200"/>
              </a:cxn>
              <a:cxn ang="0">
                <a:pos x="395770" y="136690"/>
              </a:cxn>
            </a:cxnLst>
            <a:rect l="0" t="0" r="r" b="b"/>
            <a:pathLst>
              <a:path w="629285" h="677544">
                <a:moveTo>
                  <a:pt x="493420" y="0"/>
                </a:moveTo>
                <a:lnTo>
                  <a:pt x="135496" y="0"/>
                </a:lnTo>
                <a:lnTo>
                  <a:pt x="57162" y="2117"/>
                </a:lnTo>
                <a:lnTo>
                  <a:pt x="16937" y="16938"/>
                </a:lnTo>
                <a:lnTo>
                  <a:pt x="2117" y="57167"/>
                </a:lnTo>
                <a:lnTo>
                  <a:pt x="0" y="135509"/>
                </a:lnTo>
                <a:lnTo>
                  <a:pt x="114" y="546227"/>
                </a:lnTo>
                <a:lnTo>
                  <a:pt x="2117" y="620306"/>
                </a:lnTo>
                <a:lnTo>
                  <a:pt x="16937" y="660531"/>
                </a:lnTo>
                <a:lnTo>
                  <a:pt x="57162" y="675351"/>
                </a:lnTo>
                <a:lnTo>
                  <a:pt x="135496" y="677468"/>
                </a:lnTo>
                <a:lnTo>
                  <a:pt x="493420" y="677468"/>
                </a:lnTo>
                <a:lnTo>
                  <a:pt x="571761" y="675351"/>
                </a:lnTo>
                <a:lnTo>
                  <a:pt x="611990" y="660531"/>
                </a:lnTo>
                <a:lnTo>
                  <a:pt x="626812" y="620306"/>
                </a:lnTo>
                <a:lnTo>
                  <a:pt x="628465" y="559130"/>
                </a:lnTo>
                <a:lnTo>
                  <a:pt x="313181" y="559130"/>
                </a:lnTo>
                <a:lnTo>
                  <a:pt x="292784" y="558324"/>
                </a:lnTo>
                <a:lnTo>
                  <a:pt x="255217" y="551875"/>
                </a:lnTo>
                <a:lnTo>
                  <a:pt x="207281" y="530748"/>
                </a:lnTo>
                <a:lnTo>
                  <a:pt x="170609" y="497925"/>
                </a:lnTo>
                <a:lnTo>
                  <a:pt x="145973" y="454748"/>
                </a:lnTo>
                <a:lnTo>
                  <a:pt x="134415" y="403015"/>
                </a:lnTo>
                <a:lnTo>
                  <a:pt x="133642" y="384200"/>
                </a:lnTo>
                <a:lnTo>
                  <a:pt x="133642" y="136690"/>
                </a:lnTo>
                <a:lnTo>
                  <a:pt x="628929" y="136690"/>
                </a:lnTo>
                <a:lnTo>
                  <a:pt x="628929" y="135509"/>
                </a:lnTo>
                <a:lnTo>
                  <a:pt x="626812" y="57167"/>
                </a:lnTo>
                <a:lnTo>
                  <a:pt x="611990" y="16938"/>
                </a:lnTo>
                <a:lnTo>
                  <a:pt x="571761" y="2117"/>
                </a:lnTo>
                <a:lnTo>
                  <a:pt x="493420" y="0"/>
                </a:lnTo>
                <a:close/>
              </a:path>
              <a:path w="629285" h="677544">
                <a:moveTo>
                  <a:pt x="628929" y="136690"/>
                </a:moveTo>
                <a:lnTo>
                  <a:pt x="492721" y="136690"/>
                </a:lnTo>
                <a:lnTo>
                  <a:pt x="492721" y="384200"/>
                </a:lnTo>
                <a:lnTo>
                  <a:pt x="491942" y="403015"/>
                </a:lnTo>
                <a:lnTo>
                  <a:pt x="480237" y="454748"/>
                </a:lnTo>
                <a:lnTo>
                  <a:pt x="455484" y="497925"/>
                </a:lnTo>
                <a:lnTo>
                  <a:pt x="418803" y="530748"/>
                </a:lnTo>
                <a:lnTo>
                  <a:pt x="370882" y="551875"/>
                </a:lnTo>
                <a:lnTo>
                  <a:pt x="313181" y="559130"/>
                </a:lnTo>
                <a:lnTo>
                  <a:pt x="628465" y="559130"/>
                </a:lnTo>
                <a:lnTo>
                  <a:pt x="628814" y="546227"/>
                </a:lnTo>
                <a:lnTo>
                  <a:pt x="628929" y="136690"/>
                </a:lnTo>
                <a:close/>
              </a:path>
              <a:path w="629285" h="677544">
                <a:moveTo>
                  <a:pt x="395770" y="136690"/>
                </a:moveTo>
                <a:lnTo>
                  <a:pt x="230581" y="136690"/>
                </a:lnTo>
                <a:lnTo>
                  <a:pt x="230590" y="384200"/>
                </a:lnTo>
                <a:lnTo>
                  <a:pt x="230933" y="394652"/>
                </a:lnTo>
                <a:lnTo>
                  <a:pt x="243016" y="439402"/>
                </a:lnTo>
                <a:lnTo>
                  <a:pt x="270978" y="467948"/>
                </a:lnTo>
                <a:lnTo>
                  <a:pt x="313181" y="477977"/>
                </a:lnTo>
                <a:lnTo>
                  <a:pt x="322673" y="477572"/>
                </a:lnTo>
                <a:lnTo>
                  <a:pt x="362225" y="463637"/>
                </a:lnTo>
                <a:lnTo>
                  <a:pt x="387076" y="431965"/>
                </a:lnTo>
                <a:lnTo>
                  <a:pt x="395770" y="384200"/>
                </a:lnTo>
                <a:lnTo>
                  <a:pt x="395770" y="13669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2" name="object 35"/>
          <p:cNvSpPr>
            <a:spLocks/>
          </p:cNvSpPr>
          <p:nvPr/>
        </p:nvSpPr>
        <p:spPr bwMode="auto">
          <a:xfrm>
            <a:off x="6335713" y="2484438"/>
            <a:ext cx="628650" cy="677862"/>
          </a:xfrm>
          <a:custGeom>
            <a:avLst/>
            <a:gdLst/>
            <a:ahLst/>
            <a:cxnLst>
              <a:cxn ang="0">
                <a:pos x="135447" y="0"/>
              </a:cxn>
              <a:cxn ang="0">
                <a:pos x="16887" y="16938"/>
              </a:cxn>
              <a:cxn ang="0">
                <a:pos x="43" y="132092"/>
              </a:cxn>
              <a:cxn ang="0">
                <a:pos x="2068" y="620306"/>
              </a:cxn>
              <a:cxn ang="0">
                <a:pos x="57113" y="675351"/>
              </a:cxn>
              <a:cxn ang="0">
                <a:pos x="493371" y="677468"/>
              </a:cxn>
              <a:cxn ang="0">
                <a:pos x="611941" y="660531"/>
              </a:cxn>
              <a:cxn ang="0">
                <a:pos x="628416" y="559142"/>
              </a:cxn>
              <a:cxn ang="0">
                <a:pos x="297165" y="558890"/>
              </a:cxn>
              <a:cxn ang="0">
                <a:pos x="218763" y="539961"/>
              </a:cxn>
              <a:cxn ang="0">
                <a:pos x="163565" y="504075"/>
              </a:cxn>
              <a:cxn ang="0">
                <a:pos x="194540" y="455498"/>
              </a:cxn>
              <a:cxn ang="0">
                <a:pos x="205005" y="448398"/>
              </a:cxn>
              <a:cxn ang="0">
                <a:pos x="364077" y="447294"/>
              </a:cxn>
              <a:cxn ang="0">
                <a:pos x="365374" y="434865"/>
              </a:cxn>
              <a:cxn ang="0">
                <a:pos x="362802" y="416128"/>
              </a:cxn>
              <a:cxn ang="0">
                <a:pos x="298300" y="381835"/>
              </a:cxn>
              <a:cxn ang="0">
                <a:pos x="246799" y="364163"/>
              </a:cxn>
              <a:cxn ang="0">
                <a:pos x="187656" y="305460"/>
              </a:cxn>
              <a:cxn ang="0">
                <a:pos x="180210" y="244596"/>
              </a:cxn>
              <a:cxn ang="0">
                <a:pos x="226606" y="162219"/>
              </a:cxn>
              <a:cxn ang="0">
                <a:pos x="306294" y="132747"/>
              </a:cxn>
              <a:cxn ang="0">
                <a:pos x="628787" y="132092"/>
              </a:cxn>
              <a:cxn ang="0">
                <a:pos x="611941" y="16938"/>
              </a:cxn>
              <a:cxn ang="0">
                <a:pos x="493371" y="0"/>
              </a:cxn>
              <a:cxn ang="0">
                <a:pos x="283592" y="220002"/>
              </a:cxn>
              <a:cxn ang="0">
                <a:pos x="270245" y="259816"/>
              </a:cxn>
              <a:cxn ang="0">
                <a:pos x="337627" y="300306"/>
              </a:cxn>
              <a:cxn ang="0">
                <a:pos x="389305" y="319360"/>
              </a:cxn>
              <a:cxn ang="0">
                <a:pos x="452146" y="385744"/>
              </a:cxn>
              <a:cxn ang="0">
                <a:pos x="456041" y="434865"/>
              </a:cxn>
              <a:cxn ang="0">
                <a:pos x="426497" y="509049"/>
              </a:cxn>
              <a:cxn ang="0">
                <a:pos x="356029" y="553083"/>
              </a:cxn>
              <a:cxn ang="0">
                <a:pos x="628416" y="559142"/>
              </a:cxn>
              <a:cxn ang="0">
                <a:pos x="628880" y="235343"/>
              </a:cxn>
              <a:cxn ang="0">
                <a:pos x="396483" y="233946"/>
              </a:cxn>
              <a:cxn ang="0">
                <a:pos x="331836" y="208655"/>
              </a:cxn>
              <a:cxn ang="0">
                <a:pos x="364077" y="447294"/>
              </a:cxn>
              <a:cxn ang="0">
                <a:pos x="224994" y="449097"/>
              </a:cxn>
              <a:cxn ang="0">
                <a:pos x="275985" y="476834"/>
              </a:cxn>
              <a:cxn ang="0">
                <a:pos x="322298" y="481554"/>
              </a:cxn>
              <a:cxn ang="0">
                <a:pos x="361807" y="455639"/>
              </a:cxn>
              <a:cxn ang="0">
                <a:pos x="628787" y="132092"/>
              </a:cxn>
              <a:cxn ang="0">
                <a:pos x="332562" y="132281"/>
              </a:cxn>
              <a:cxn ang="0">
                <a:pos x="386709" y="141237"/>
              </a:cxn>
              <a:cxn ang="0">
                <a:pos x="450940" y="176555"/>
              </a:cxn>
              <a:cxn ang="0">
                <a:pos x="410592" y="235343"/>
              </a:cxn>
              <a:cxn ang="0">
                <a:pos x="628787" y="132092"/>
              </a:cxn>
            </a:cxnLst>
            <a:rect l="0" t="0" r="r" b="b"/>
            <a:pathLst>
              <a:path w="629284" h="677544">
                <a:moveTo>
                  <a:pt x="493371" y="0"/>
                </a:moveTo>
                <a:lnTo>
                  <a:pt x="135447" y="0"/>
                </a:lnTo>
                <a:lnTo>
                  <a:pt x="57113" y="2117"/>
                </a:lnTo>
                <a:lnTo>
                  <a:pt x="16887" y="16938"/>
                </a:lnTo>
                <a:lnTo>
                  <a:pt x="2068" y="57167"/>
                </a:lnTo>
                <a:lnTo>
                  <a:pt x="43" y="132092"/>
                </a:lnTo>
                <a:lnTo>
                  <a:pt x="0" y="543788"/>
                </a:lnTo>
                <a:lnTo>
                  <a:pt x="2068" y="620306"/>
                </a:lnTo>
                <a:lnTo>
                  <a:pt x="16887" y="660531"/>
                </a:lnTo>
                <a:lnTo>
                  <a:pt x="57113" y="675351"/>
                </a:lnTo>
                <a:lnTo>
                  <a:pt x="135447" y="677468"/>
                </a:lnTo>
                <a:lnTo>
                  <a:pt x="493371" y="677468"/>
                </a:lnTo>
                <a:lnTo>
                  <a:pt x="571712" y="675351"/>
                </a:lnTo>
                <a:lnTo>
                  <a:pt x="611941" y="660531"/>
                </a:lnTo>
                <a:lnTo>
                  <a:pt x="626762" y="620306"/>
                </a:lnTo>
                <a:lnTo>
                  <a:pt x="628416" y="559142"/>
                </a:lnTo>
                <a:lnTo>
                  <a:pt x="306960" y="559142"/>
                </a:lnTo>
                <a:lnTo>
                  <a:pt x="297165" y="558890"/>
                </a:lnTo>
                <a:lnTo>
                  <a:pt x="257213" y="552914"/>
                </a:lnTo>
                <a:lnTo>
                  <a:pt x="218763" y="539961"/>
                </a:lnTo>
                <a:lnTo>
                  <a:pt x="184476" y="521284"/>
                </a:lnTo>
                <a:lnTo>
                  <a:pt x="163565" y="504075"/>
                </a:lnTo>
                <a:lnTo>
                  <a:pt x="192241" y="458762"/>
                </a:lnTo>
                <a:lnTo>
                  <a:pt x="194540" y="455498"/>
                </a:lnTo>
                <a:lnTo>
                  <a:pt x="197537" y="452793"/>
                </a:lnTo>
                <a:lnTo>
                  <a:pt x="205005" y="448398"/>
                </a:lnTo>
                <a:lnTo>
                  <a:pt x="209056" y="447294"/>
                </a:lnTo>
                <a:lnTo>
                  <a:pt x="364077" y="447294"/>
                </a:lnTo>
                <a:lnTo>
                  <a:pt x="364544" y="445574"/>
                </a:lnTo>
                <a:lnTo>
                  <a:pt x="365374" y="434865"/>
                </a:lnTo>
                <a:lnTo>
                  <a:pt x="365456" y="424065"/>
                </a:lnTo>
                <a:lnTo>
                  <a:pt x="362802" y="416128"/>
                </a:lnTo>
                <a:lnTo>
                  <a:pt x="329610" y="391879"/>
                </a:lnTo>
                <a:lnTo>
                  <a:pt x="298300" y="381835"/>
                </a:lnTo>
                <a:lnTo>
                  <a:pt x="289825" y="379353"/>
                </a:lnTo>
                <a:lnTo>
                  <a:pt x="246799" y="364163"/>
                </a:lnTo>
                <a:lnTo>
                  <a:pt x="208751" y="338734"/>
                </a:lnTo>
                <a:lnTo>
                  <a:pt x="187656" y="305460"/>
                </a:lnTo>
                <a:lnTo>
                  <a:pt x="179617" y="256286"/>
                </a:lnTo>
                <a:lnTo>
                  <a:pt x="180210" y="244596"/>
                </a:lnTo>
                <a:lnTo>
                  <a:pt x="194378" y="199510"/>
                </a:lnTo>
                <a:lnTo>
                  <a:pt x="226606" y="162219"/>
                </a:lnTo>
                <a:lnTo>
                  <a:pt x="261939" y="142570"/>
                </a:lnTo>
                <a:lnTo>
                  <a:pt x="306294" y="132747"/>
                </a:lnTo>
                <a:lnTo>
                  <a:pt x="323013" y="132092"/>
                </a:lnTo>
                <a:lnTo>
                  <a:pt x="628787" y="132092"/>
                </a:lnTo>
                <a:lnTo>
                  <a:pt x="626762" y="57167"/>
                </a:lnTo>
                <a:lnTo>
                  <a:pt x="611941" y="16938"/>
                </a:lnTo>
                <a:lnTo>
                  <a:pt x="571712" y="2117"/>
                </a:lnTo>
                <a:lnTo>
                  <a:pt x="493371" y="0"/>
                </a:lnTo>
                <a:close/>
              </a:path>
              <a:path w="629284" h="677544">
                <a:moveTo>
                  <a:pt x="324169" y="208394"/>
                </a:moveTo>
                <a:lnTo>
                  <a:pt x="283592" y="220002"/>
                </a:lnTo>
                <a:lnTo>
                  <a:pt x="270245" y="251396"/>
                </a:lnTo>
                <a:lnTo>
                  <a:pt x="270245" y="259816"/>
                </a:lnTo>
                <a:lnTo>
                  <a:pt x="299353" y="286689"/>
                </a:lnTo>
                <a:lnTo>
                  <a:pt x="337627" y="300306"/>
                </a:lnTo>
                <a:lnTo>
                  <a:pt x="346152" y="303034"/>
                </a:lnTo>
                <a:lnTo>
                  <a:pt x="389305" y="319360"/>
                </a:lnTo>
                <a:lnTo>
                  <a:pt x="427559" y="344614"/>
                </a:lnTo>
                <a:lnTo>
                  <a:pt x="452146" y="385744"/>
                </a:lnTo>
                <a:lnTo>
                  <a:pt x="456668" y="420611"/>
                </a:lnTo>
                <a:lnTo>
                  <a:pt x="456041" y="434865"/>
                </a:lnTo>
                <a:lnTo>
                  <a:pt x="446635" y="474814"/>
                </a:lnTo>
                <a:lnTo>
                  <a:pt x="426497" y="509049"/>
                </a:lnTo>
                <a:lnTo>
                  <a:pt x="396225" y="535625"/>
                </a:lnTo>
                <a:lnTo>
                  <a:pt x="356029" y="553083"/>
                </a:lnTo>
                <a:lnTo>
                  <a:pt x="306960" y="559142"/>
                </a:lnTo>
                <a:lnTo>
                  <a:pt x="628416" y="559142"/>
                </a:lnTo>
                <a:lnTo>
                  <a:pt x="628831" y="543788"/>
                </a:lnTo>
                <a:lnTo>
                  <a:pt x="628880" y="235343"/>
                </a:lnTo>
                <a:lnTo>
                  <a:pt x="401220" y="235343"/>
                </a:lnTo>
                <a:lnTo>
                  <a:pt x="396483" y="233946"/>
                </a:lnTo>
                <a:lnTo>
                  <a:pt x="360491" y="215328"/>
                </a:lnTo>
                <a:lnTo>
                  <a:pt x="331836" y="208655"/>
                </a:lnTo>
                <a:lnTo>
                  <a:pt x="324169" y="208394"/>
                </a:lnTo>
                <a:close/>
              </a:path>
              <a:path w="629284" h="677544">
                <a:moveTo>
                  <a:pt x="364077" y="447294"/>
                </a:moveTo>
                <a:lnTo>
                  <a:pt x="219203" y="447294"/>
                </a:lnTo>
                <a:lnTo>
                  <a:pt x="224994" y="449097"/>
                </a:lnTo>
                <a:lnTo>
                  <a:pt x="236653" y="456361"/>
                </a:lnTo>
                <a:lnTo>
                  <a:pt x="275985" y="476834"/>
                </a:lnTo>
                <a:lnTo>
                  <a:pt x="309843" y="482282"/>
                </a:lnTo>
                <a:lnTo>
                  <a:pt x="322298" y="481554"/>
                </a:lnTo>
                <a:lnTo>
                  <a:pt x="357243" y="464001"/>
                </a:lnTo>
                <a:lnTo>
                  <a:pt x="361807" y="455639"/>
                </a:lnTo>
                <a:lnTo>
                  <a:pt x="364077" y="447294"/>
                </a:lnTo>
                <a:close/>
              </a:path>
              <a:path w="629284" h="677544">
                <a:moveTo>
                  <a:pt x="628787" y="132092"/>
                </a:moveTo>
                <a:lnTo>
                  <a:pt x="323013" y="132092"/>
                </a:lnTo>
                <a:lnTo>
                  <a:pt x="332562" y="132281"/>
                </a:lnTo>
                <a:lnTo>
                  <a:pt x="341985" y="132846"/>
                </a:lnTo>
                <a:lnTo>
                  <a:pt x="386709" y="141237"/>
                </a:lnTo>
                <a:lnTo>
                  <a:pt x="425553" y="158051"/>
                </a:lnTo>
                <a:lnTo>
                  <a:pt x="450940" y="176555"/>
                </a:lnTo>
                <a:lnTo>
                  <a:pt x="426795" y="221649"/>
                </a:lnTo>
                <a:lnTo>
                  <a:pt x="410592" y="235343"/>
                </a:lnTo>
                <a:lnTo>
                  <a:pt x="628880" y="235343"/>
                </a:lnTo>
                <a:lnTo>
                  <a:pt x="628787" y="132092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7443" name="object 36"/>
          <p:cNvSpPr>
            <a:spLocks noChangeArrowheads="1"/>
          </p:cNvSpPr>
          <p:nvPr/>
        </p:nvSpPr>
        <p:spPr bwMode="auto">
          <a:xfrm>
            <a:off x="896938" y="5715000"/>
            <a:ext cx="203200" cy="238125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14438" y="5635625"/>
            <a:ext cx="2433637" cy="7572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zasady wyliczania  świadczeń.</a:t>
            </a:r>
          </a:p>
        </p:txBody>
      </p:sp>
      <p:sp>
        <p:nvSpPr>
          <p:cNvPr id="17445" name="object 38"/>
          <p:cNvSpPr>
            <a:spLocks noChangeArrowheads="1"/>
          </p:cNvSpPr>
          <p:nvPr/>
        </p:nvSpPr>
        <p:spPr bwMode="auto">
          <a:xfrm>
            <a:off x="900113" y="4176713"/>
            <a:ext cx="203200" cy="238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87413" y="3490913"/>
            <a:ext cx="2794000" cy="13636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Parlament </a:t>
            </a:r>
            <a:r>
              <a:rPr lang="pl-PL" sz="2400">
                <a:latin typeface="Ubuntu"/>
                <a:ea typeface="Ubuntu"/>
                <a:cs typeface="Ubuntu"/>
              </a:rPr>
              <a:t>określa:</a:t>
            </a:r>
          </a:p>
          <a:p>
            <a:pPr marL="12700">
              <a:spcBef>
                <a:spcPts val="19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wysokość składek  na ubezpieczenia;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8434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35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36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37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38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188" y="593725"/>
            <a:ext cx="3003550" cy="635000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dirty="0"/>
              <a:t>Wydatki</a:t>
            </a:r>
            <a:r>
              <a:rPr spc="-90" dirty="0"/>
              <a:t> </a:t>
            </a:r>
            <a:r>
              <a:rPr dirty="0"/>
              <a:t>FUS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87413" y="3259138"/>
            <a:ext cx="4170362" cy="22193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Planowane wydatki FUS</a:t>
            </a: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w 2019 roku to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241 mld zł</a:t>
            </a:r>
            <a:r>
              <a:rPr lang="pl-PL" sz="2400">
                <a:latin typeface="Ubuntu"/>
                <a:ea typeface="Ubuntu"/>
                <a:cs typeface="Ubuntu"/>
              </a:rPr>
              <a:t>.</a:t>
            </a:r>
          </a:p>
          <a:p>
            <a:pPr marL="12700"/>
            <a:endParaRPr lang="pl-PL" sz="25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Planowane wydatki</a:t>
            </a: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budżetu państwa w 2019 roku  to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416 mld zł</a:t>
            </a:r>
            <a:r>
              <a:rPr lang="pl-PL" sz="2400">
                <a:latin typeface="Ubuntu"/>
                <a:ea typeface="Ubuntu"/>
                <a:cs typeface="Ubuntu"/>
              </a:rPr>
              <a:t>.</a:t>
            </a:r>
          </a:p>
        </p:txBody>
      </p:sp>
      <p:sp>
        <p:nvSpPr>
          <p:cNvPr id="18442" name="object 11"/>
          <p:cNvSpPr>
            <a:spLocks noChangeArrowheads="1"/>
          </p:cNvSpPr>
          <p:nvPr/>
        </p:nvSpPr>
        <p:spPr bwMode="auto">
          <a:xfrm>
            <a:off x="5624513" y="2668588"/>
            <a:ext cx="4092575" cy="34512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8443" name="object 12"/>
          <p:cNvSpPr txBox="1">
            <a:spLocks noChangeArrowheads="1"/>
          </p:cNvSpPr>
          <p:nvPr/>
        </p:nvSpPr>
        <p:spPr bwMode="auto">
          <a:xfrm>
            <a:off x="41275" y="2062163"/>
            <a:ext cx="45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11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8444" name="object 13"/>
          <p:cNvSpPr>
            <a:spLocks/>
          </p:cNvSpPr>
          <p:nvPr/>
        </p:nvSpPr>
        <p:spPr bwMode="auto">
          <a:xfrm>
            <a:off x="900113" y="6361113"/>
            <a:ext cx="1135062" cy="144462"/>
          </a:xfrm>
          <a:custGeom>
            <a:avLst/>
            <a:gdLst/>
            <a:ahLst/>
            <a:cxnLst>
              <a:cxn ang="0">
                <a:pos x="1134275" y="0"/>
              </a:cxn>
              <a:cxn ang="0">
                <a:pos x="0" y="0"/>
              </a:cxn>
              <a:cxn ang="0">
                <a:pos x="0" y="144005"/>
              </a:cxn>
              <a:cxn ang="0">
                <a:pos x="1134275" y="144005"/>
              </a:cxn>
              <a:cxn ang="0">
                <a:pos x="1134275" y="0"/>
              </a:cxn>
            </a:cxnLst>
            <a:rect l="0" t="0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" name="object 14"/>
          <p:cNvSpPr txBox="1"/>
          <p:nvPr/>
        </p:nvSpPr>
        <p:spPr>
          <a:xfrm>
            <a:off x="887413" y="6605588"/>
            <a:ext cx="8067675" cy="39052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solidFill>
                  <a:srgbClr val="5BC0C9"/>
                </a:solidFill>
                <a:latin typeface="Ubuntu"/>
                <a:ea typeface="Ubuntu"/>
                <a:cs typeface="Ubuntu"/>
              </a:rPr>
              <a:t>FUS wydaje więc ok.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58% </a:t>
            </a:r>
            <a:r>
              <a:rPr lang="pl-PL" sz="2400">
                <a:solidFill>
                  <a:srgbClr val="5BC0C9"/>
                </a:solidFill>
                <a:latin typeface="Ubuntu"/>
                <a:ea typeface="Ubuntu"/>
                <a:cs typeface="Ubuntu"/>
              </a:rPr>
              <a:t>tego, co wydaje budżet państwa.</a:t>
            </a:r>
            <a:endParaRPr lang="pl-PL" sz="2400">
              <a:latin typeface="Ubuntu"/>
              <a:ea typeface="Ubuntu"/>
              <a:cs typeface="Ubuntu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19458" name="object 3"/>
          <p:cNvSpPr txBox="1">
            <a:spLocks noChangeArrowheads="1"/>
          </p:cNvSpPr>
          <p:nvPr/>
        </p:nvSpPr>
        <p:spPr bwMode="auto">
          <a:xfrm>
            <a:off x="41275" y="2062163"/>
            <a:ext cx="45878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12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5188" y="593725"/>
            <a:ext cx="7124700" cy="635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4000">
                <a:solidFill>
                  <a:srgbClr val="5BC0C9"/>
                </a:solidFill>
                <a:latin typeface="Ubuntu-Medium"/>
                <a:ea typeface="Ubuntu-Medium"/>
                <a:cs typeface="Ubuntu-Medium"/>
              </a:rPr>
              <a:t>Film: </a:t>
            </a:r>
            <a:r>
              <a:rPr lang="pl-PL" sz="4000" i="1">
                <a:solidFill>
                  <a:srgbClr val="5BC0C9"/>
                </a:solidFill>
                <a:latin typeface="Ubuntu-MediumItalic"/>
                <a:ea typeface="Ubuntu-MediumItalic"/>
                <a:cs typeface="Ubuntu-MediumItalic"/>
              </a:rPr>
              <a:t>Twoje życie – Twój wybór</a:t>
            </a:r>
            <a:endParaRPr lang="pl-PL" sz="4000">
              <a:latin typeface="Ubuntu-MediumItalic"/>
              <a:ea typeface="Ubuntu-MediumItalic"/>
              <a:cs typeface="Ubuntu-MediumItalic"/>
            </a:endParaRPr>
          </a:p>
        </p:txBody>
      </p:sp>
      <p:sp>
        <p:nvSpPr>
          <p:cNvPr id="19460" name="object 5"/>
          <p:cNvSpPr>
            <a:spLocks/>
          </p:cNvSpPr>
          <p:nvPr/>
        </p:nvSpPr>
        <p:spPr bwMode="auto">
          <a:xfrm>
            <a:off x="1811338" y="2063750"/>
            <a:ext cx="6673850" cy="4613275"/>
          </a:xfrm>
          <a:custGeom>
            <a:avLst/>
            <a:gdLst/>
            <a:ahLst/>
            <a:cxnLst>
              <a:cxn ang="0">
                <a:pos x="303326" y="0"/>
              </a:cxn>
              <a:cxn ang="0">
                <a:pos x="127965" y="4739"/>
              </a:cxn>
              <a:cxn ang="0">
                <a:pos x="37915" y="37915"/>
              </a:cxn>
              <a:cxn ang="0">
                <a:pos x="4739" y="127965"/>
              </a:cxn>
              <a:cxn ang="0">
                <a:pos x="0" y="303326"/>
              </a:cxn>
              <a:cxn ang="0">
                <a:pos x="0" y="4310341"/>
              </a:cxn>
              <a:cxn ang="0">
                <a:pos x="4739" y="4485702"/>
              </a:cxn>
              <a:cxn ang="0">
                <a:pos x="37915" y="4575752"/>
              </a:cxn>
              <a:cxn ang="0">
                <a:pos x="127965" y="4608929"/>
              </a:cxn>
              <a:cxn ang="0">
                <a:pos x="303326" y="4613668"/>
              </a:cxn>
              <a:cxn ang="0">
                <a:pos x="6369964" y="4613668"/>
              </a:cxn>
              <a:cxn ang="0">
                <a:pos x="6545325" y="4608929"/>
              </a:cxn>
              <a:cxn ang="0">
                <a:pos x="6635375" y="4575752"/>
              </a:cxn>
              <a:cxn ang="0">
                <a:pos x="6668551" y="4485702"/>
              </a:cxn>
              <a:cxn ang="0">
                <a:pos x="6673291" y="4310341"/>
              </a:cxn>
              <a:cxn ang="0">
                <a:pos x="6673291" y="303326"/>
              </a:cxn>
              <a:cxn ang="0">
                <a:pos x="6668551" y="127965"/>
              </a:cxn>
              <a:cxn ang="0">
                <a:pos x="6635375" y="37915"/>
              </a:cxn>
              <a:cxn ang="0">
                <a:pos x="6545325" y="4739"/>
              </a:cxn>
              <a:cxn ang="0">
                <a:pos x="6369964" y="0"/>
              </a:cxn>
              <a:cxn ang="0">
                <a:pos x="303326" y="0"/>
              </a:cxn>
            </a:cxnLst>
            <a:rect l="0" t="0" r="r" b="b"/>
            <a:pathLst>
              <a:path w="6673850" h="4613909">
                <a:moveTo>
                  <a:pt x="303326" y="0"/>
                </a:moveTo>
                <a:lnTo>
                  <a:pt x="127965" y="4739"/>
                </a:lnTo>
                <a:lnTo>
                  <a:pt x="37915" y="37915"/>
                </a:lnTo>
                <a:lnTo>
                  <a:pt x="4739" y="127965"/>
                </a:lnTo>
                <a:lnTo>
                  <a:pt x="0" y="303326"/>
                </a:lnTo>
                <a:lnTo>
                  <a:pt x="0" y="4310341"/>
                </a:lnTo>
                <a:lnTo>
                  <a:pt x="4739" y="4485702"/>
                </a:lnTo>
                <a:lnTo>
                  <a:pt x="37915" y="4575752"/>
                </a:lnTo>
                <a:lnTo>
                  <a:pt x="127965" y="4608929"/>
                </a:lnTo>
                <a:lnTo>
                  <a:pt x="303326" y="4613668"/>
                </a:lnTo>
                <a:lnTo>
                  <a:pt x="6369964" y="4613668"/>
                </a:lnTo>
                <a:lnTo>
                  <a:pt x="6545325" y="4608929"/>
                </a:lnTo>
                <a:lnTo>
                  <a:pt x="6635375" y="4575752"/>
                </a:lnTo>
                <a:lnTo>
                  <a:pt x="6668551" y="4485702"/>
                </a:lnTo>
                <a:lnTo>
                  <a:pt x="6673291" y="4310341"/>
                </a:lnTo>
                <a:lnTo>
                  <a:pt x="6673291" y="303326"/>
                </a:lnTo>
                <a:lnTo>
                  <a:pt x="6668551" y="127965"/>
                </a:lnTo>
                <a:lnTo>
                  <a:pt x="6635375" y="37915"/>
                </a:lnTo>
                <a:lnTo>
                  <a:pt x="6545325" y="4739"/>
                </a:lnTo>
                <a:lnTo>
                  <a:pt x="6369964" y="0"/>
                </a:lnTo>
                <a:lnTo>
                  <a:pt x="303326" y="0"/>
                </a:lnTo>
                <a:close/>
              </a:path>
            </a:pathLst>
          </a:custGeom>
          <a:noFill/>
          <a:ln w="381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9461" name="object 6"/>
          <p:cNvSpPr>
            <a:spLocks/>
          </p:cNvSpPr>
          <p:nvPr/>
        </p:nvSpPr>
        <p:spPr bwMode="auto">
          <a:xfrm>
            <a:off x="2179638" y="2454275"/>
            <a:ext cx="5513387" cy="3832225"/>
          </a:xfrm>
          <a:custGeom>
            <a:avLst/>
            <a:gdLst/>
            <a:ahLst/>
            <a:cxnLst>
              <a:cxn ang="0">
                <a:pos x="0" y="3832656"/>
              </a:cxn>
              <a:cxn ang="0">
                <a:pos x="5512727" y="3832656"/>
              </a:cxn>
              <a:cxn ang="0">
                <a:pos x="5512727" y="0"/>
              </a:cxn>
              <a:cxn ang="0">
                <a:pos x="0" y="0"/>
              </a:cxn>
              <a:cxn ang="0">
                <a:pos x="0" y="3832656"/>
              </a:cxn>
            </a:cxnLst>
            <a:rect l="0" t="0" r="r" b="b"/>
            <a:pathLst>
              <a:path w="5513070" h="3832860">
                <a:moveTo>
                  <a:pt x="0" y="3832656"/>
                </a:moveTo>
                <a:lnTo>
                  <a:pt x="5512727" y="3832656"/>
                </a:lnTo>
                <a:lnTo>
                  <a:pt x="5512727" y="0"/>
                </a:lnTo>
                <a:lnTo>
                  <a:pt x="0" y="0"/>
                </a:lnTo>
                <a:lnTo>
                  <a:pt x="0" y="38326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9462" name="object 7"/>
          <p:cNvSpPr>
            <a:spLocks noChangeArrowheads="1"/>
          </p:cNvSpPr>
          <p:nvPr/>
        </p:nvSpPr>
        <p:spPr bwMode="auto">
          <a:xfrm>
            <a:off x="2171700" y="2778125"/>
            <a:ext cx="5510213" cy="30924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9463" name="object 8"/>
          <p:cNvSpPr>
            <a:spLocks/>
          </p:cNvSpPr>
          <p:nvPr/>
        </p:nvSpPr>
        <p:spPr bwMode="auto">
          <a:xfrm>
            <a:off x="7856538" y="4152900"/>
            <a:ext cx="433387" cy="433388"/>
          </a:xfrm>
          <a:custGeom>
            <a:avLst/>
            <a:gdLst/>
            <a:ahLst/>
            <a:cxnLst>
              <a:cxn ang="0">
                <a:pos x="216661" y="433336"/>
              </a:cxn>
              <a:cxn ang="0">
                <a:pos x="266340" y="427613"/>
              </a:cxn>
              <a:cxn ang="0">
                <a:pos x="311944" y="411312"/>
              </a:cxn>
              <a:cxn ang="0">
                <a:pos x="352173" y="385733"/>
              </a:cxn>
              <a:cxn ang="0">
                <a:pos x="385725" y="352178"/>
              </a:cxn>
              <a:cxn ang="0">
                <a:pos x="411302" y="311947"/>
              </a:cxn>
              <a:cxn ang="0">
                <a:pos x="427601" y="266341"/>
              </a:cxn>
              <a:cxn ang="0">
                <a:pos x="433323" y="216662"/>
              </a:cxn>
              <a:cxn ang="0">
                <a:pos x="427601" y="166987"/>
              </a:cxn>
              <a:cxn ang="0">
                <a:pos x="411302" y="121384"/>
              </a:cxn>
              <a:cxn ang="0">
                <a:pos x="385725" y="81156"/>
              </a:cxn>
              <a:cxn ang="0">
                <a:pos x="352173" y="47602"/>
              </a:cxn>
              <a:cxn ang="0">
                <a:pos x="311944" y="22023"/>
              </a:cxn>
              <a:cxn ang="0">
                <a:pos x="266340" y="5722"/>
              </a:cxn>
              <a:cxn ang="0">
                <a:pos x="216661" y="0"/>
              </a:cxn>
              <a:cxn ang="0">
                <a:pos x="166983" y="5722"/>
              </a:cxn>
              <a:cxn ang="0">
                <a:pos x="121379" y="22023"/>
              </a:cxn>
              <a:cxn ang="0">
                <a:pos x="81150" y="47602"/>
              </a:cxn>
              <a:cxn ang="0">
                <a:pos x="47598" y="81156"/>
              </a:cxn>
              <a:cxn ang="0">
                <a:pos x="22021" y="121384"/>
              </a:cxn>
              <a:cxn ang="0">
                <a:pos x="5722" y="166987"/>
              </a:cxn>
              <a:cxn ang="0">
                <a:pos x="0" y="216662"/>
              </a:cxn>
              <a:cxn ang="0">
                <a:pos x="5722" y="266341"/>
              </a:cxn>
              <a:cxn ang="0">
                <a:pos x="22021" y="311947"/>
              </a:cxn>
              <a:cxn ang="0">
                <a:pos x="47598" y="352178"/>
              </a:cxn>
              <a:cxn ang="0">
                <a:pos x="81150" y="385733"/>
              </a:cxn>
              <a:cxn ang="0">
                <a:pos x="121379" y="411312"/>
              </a:cxn>
              <a:cxn ang="0">
                <a:pos x="166983" y="427613"/>
              </a:cxn>
              <a:cxn ang="0">
                <a:pos x="216661" y="433336"/>
              </a:cxn>
            </a:cxnLst>
            <a:rect l="0" t="0" r="r" b="b"/>
            <a:pathLst>
              <a:path w="433704" h="433704">
                <a:moveTo>
                  <a:pt x="216661" y="433336"/>
                </a:moveTo>
                <a:lnTo>
                  <a:pt x="266340" y="427613"/>
                </a:lnTo>
                <a:lnTo>
                  <a:pt x="311944" y="411312"/>
                </a:lnTo>
                <a:lnTo>
                  <a:pt x="352173" y="385733"/>
                </a:lnTo>
                <a:lnTo>
                  <a:pt x="385725" y="352178"/>
                </a:lnTo>
                <a:lnTo>
                  <a:pt x="411302" y="311947"/>
                </a:lnTo>
                <a:lnTo>
                  <a:pt x="427601" y="266341"/>
                </a:lnTo>
                <a:lnTo>
                  <a:pt x="433323" y="216662"/>
                </a:lnTo>
                <a:lnTo>
                  <a:pt x="427601" y="166987"/>
                </a:lnTo>
                <a:lnTo>
                  <a:pt x="411302" y="121384"/>
                </a:lnTo>
                <a:lnTo>
                  <a:pt x="385725" y="81156"/>
                </a:lnTo>
                <a:lnTo>
                  <a:pt x="352173" y="47602"/>
                </a:lnTo>
                <a:lnTo>
                  <a:pt x="311944" y="22023"/>
                </a:lnTo>
                <a:lnTo>
                  <a:pt x="266340" y="5722"/>
                </a:lnTo>
                <a:lnTo>
                  <a:pt x="216661" y="0"/>
                </a:lnTo>
                <a:lnTo>
                  <a:pt x="166983" y="5722"/>
                </a:lnTo>
                <a:lnTo>
                  <a:pt x="121379" y="22023"/>
                </a:lnTo>
                <a:lnTo>
                  <a:pt x="81150" y="47602"/>
                </a:lnTo>
                <a:lnTo>
                  <a:pt x="47598" y="81156"/>
                </a:lnTo>
                <a:lnTo>
                  <a:pt x="22021" y="121384"/>
                </a:lnTo>
                <a:lnTo>
                  <a:pt x="5722" y="166987"/>
                </a:lnTo>
                <a:lnTo>
                  <a:pt x="0" y="216662"/>
                </a:lnTo>
                <a:lnTo>
                  <a:pt x="5722" y="266341"/>
                </a:lnTo>
                <a:lnTo>
                  <a:pt x="22021" y="311947"/>
                </a:lnTo>
                <a:lnTo>
                  <a:pt x="47598" y="352178"/>
                </a:lnTo>
                <a:lnTo>
                  <a:pt x="81150" y="385733"/>
                </a:lnTo>
                <a:lnTo>
                  <a:pt x="121379" y="411312"/>
                </a:lnTo>
                <a:lnTo>
                  <a:pt x="166983" y="427613"/>
                </a:lnTo>
                <a:lnTo>
                  <a:pt x="216661" y="433336"/>
                </a:lnTo>
                <a:close/>
              </a:path>
            </a:pathLst>
          </a:custGeom>
          <a:noFill/>
          <a:ln w="38099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9464" name="object 9"/>
          <p:cNvSpPr>
            <a:spLocks/>
          </p:cNvSpPr>
          <p:nvPr/>
        </p:nvSpPr>
        <p:spPr bwMode="auto">
          <a:xfrm>
            <a:off x="2185988" y="2460625"/>
            <a:ext cx="5487987" cy="3819525"/>
          </a:xfrm>
          <a:custGeom>
            <a:avLst/>
            <a:gdLst/>
            <a:ahLst/>
            <a:cxnLst>
              <a:cxn ang="0">
                <a:pos x="0" y="3820210"/>
              </a:cxn>
              <a:cxn ang="0">
                <a:pos x="5487327" y="3820210"/>
              </a:cxn>
              <a:cxn ang="0">
                <a:pos x="5487327" y="0"/>
              </a:cxn>
              <a:cxn ang="0">
                <a:pos x="0" y="0"/>
              </a:cxn>
              <a:cxn ang="0">
                <a:pos x="0" y="3820210"/>
              </a:cxn>
            </a:cxnLst>
            <a:rect l="0" t="0" r="r" b="b"/>
            <a:pathLst>
              <a:path w="5487670" h="3820795">
                <a:moveTo>
                  <a:pt x="0" y="3820210"/>
                </a:moveTo>
                <a:lnTo>
                  <a:pt x="5487327" y="3820210"/>
                </a:lnTo>
                <a:lnTo>
                  <a:pt x="5487327" y="0"/>
                </a:lnTo>
                <a:lnTo>
                  <a:pt x="0" y="0"/>
                </a:lnTo>
                <a:lnTo>
                  <a:pt x="0" y="3820210"/>
                </a:lnTo>
                <a:close/>
              </a:path>
            </a:pathLst>
          </a:custGeom>
          <a:noFill/>
          <a:ln w="381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8194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5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6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7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198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8200" name="object 9"/>
          <p:cNvSpPr>
            <a:spLocks noChangeArrowheads="1"/>
          </p:cNvSpPr>
          <p:nvPr/>
        </p:nvSpPr>
        <p:spPr bwMode="auto">
          <a:xfrm>
            <a:off x="5610225" y="2439988"/>
            <a:ext cx="4054475" cy="409257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413" y="593725"/>
            <a:ext cx="3835400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Cel ubezpieczeń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225" y="1935163"/>
            <a:ext cx="5267325" cy="4440237"/>
          </a:xfrm>
          <a:prstGeom prst="rect">
            <a:avLst/>
          </a:prstGeom>
        </p:spPr>
        <p:txBody>
          <a:bodyPr lIns="0" tIns="139700" rIns="0" bIns="0">
            <a:spAutoFit/>
          </a:bodyPr>
          <a:lstStyle/>
          <a:p>
            <a:pPr marL="12700">
              <a:spcBef>
                <a:spcPts val="1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1</a:t>
            </a:r>
            <a:endParaRPr lang="pl-PL" sz="3000">
              <a:latin typeface="Ubuntu-Medium"/>
              <a:ea typeface="Ubuntu-Medium"/>
              <a:cs typeface="Ubuntu-Medium"/>
            </a:endParaRPr>
          </a:p>
          <a:p>
            <a:pPr marL="12700">
              <a:spcBef>
                <a:spcPts val="8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Ubezpieczenia społeczne  zapewnią Ci pieniądze,</a:t>
            </a: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gdy nie będziesz mógł pracować,  np. z powodu choroby,  macierzyństwa czy wieku.</a:t>
            </a:r>
          </a:p>
          <a:p>
            <a:pPr marL="12700">
              <a:spcBef>
                <a:spcPts val="50"/>
              </a:spcBef>
            </a:pPr>
            <a:endParaRPr lang="pl-PL" sz="29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ZUS wypłaca świadczenia przez  określony czas (np. zasiłek  chorobowy, macierzyński) albo  do końca życia (np. emeryturę).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object 2"/>
          <p:cNvSpPr>
            <a:spLocks/>
          </p:cNvSpPr>
          <p:nvPr/>
        </p:nvSpPr>
        <p:spPr bwMode="auto">
          <a:xfrm>
            <a:off x="9899650" y="2044700"/>
            <a:ext cx="541338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3" y="5335917"/>
              </a:cxn>
              <a:cxn ang="0">
                <a:pos x="540003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4" h="5336540">
                <a:moveTo>
                  <a:pt x="0" y="5335917"/>
                </a:moveTo>
                <a:lnTo>
                  <a:pt x="540003" y="5335917"/>
                </a:lnTo>
                <a:lnTo>
                  <a:pt x="540003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9218" name="object 3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9219" name="object 4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0" name="object 5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1" name="object 6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2" name="object 7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223" name="object 8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87413" y="593725"/>
            <a:ext cx="4940300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Historia ubezpieczeń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49225" y="2003425"/>
            <a:ext cx="4927600" cy="4389438"/>
          </a:xfrm>
          <a:prstGeom prst="rect">
            <a:avLst/>
          </a:prstGeom>
        </p:spPr>
        <p:txBody>
          <a:bodyPr lIns="0" tIns="71120" rIns="0" bIns="0">
            <a:spAutoFit/>
          </a:bodyPr>
          <a:lstStyle/>
          <a:p>
            <a:pPr marL="12700">
              <a:spcBef>
                <a:spcPts val="563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2</a:t>
            </a:r>
            <a:endParaRPr lang="pl-PL" sz="3000">
              <a:latin typeface="Ubuntu-Medium"/>
              <a:ea typeface="Ubuntu-Medium"/>
              <a:cs typeface="Ubuntu-Medium"/>
            </a:endParaRPr>
          </a:p>
          <a:p>
            <a:pPr marL="12700">
              <a:spcBef>
                <a:spcPts val="375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Pomysł na obowiązkowe  ubezpieczenia społeczne  powstał w Niemczech już pod  koniec XIX wieku. Wprowadził  je kanclerz II Rzeszy</a:t>
            </a:r>
          </a:p>
          <a:p>
            <a:pPr marL="12700"/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Otto von Bismarck.</a:t>
            </a:r>
            <a:endParaRPr lang="pl-PL" sz="2400">
              <a:latin typeface="Ubuntu"/>
              <a:ea typeface="Ubuntu"/>
              <a:cs typeface="Ubuntu"/>
            </a:endParaRPr>
          </a:p>
          <a:p>
            <a:pPr marL="12700">
              <a:spcBef>
                <a:spcPts val="50"/>
              </a:spcBef>
            </a:pPr>
            <a:endParaRPr lang="pl-PL" sz="34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Wiele państw, w tym Polska,  uznało niemieckie rozwiązania  za warte naśladowania.</a:t>
            </a:r>
          </a:p>
        </p:txBody>
      </p:sp>
      <p:sp>
        <p:nvSpPr>
          <p:cNvPr id="9227" name="object 12"/>
          <p:cNvSpPr>
            <a:spLocks/>
          </p:cNvSpPr>
          <p:nvPr/>
        </p:nvSpPr>
        <p:spPr bwMode="auto">
          <a:xfrm>
            <a:off x="5975350" y="2044700"/>
            <a:ext cx="3924300" cy="4878388"/>
          </a:xfrm>
          <a:custGeom>
            <a:avLst/>
            <a:gdLst/>
            <a:ahLst/>
            <a:cxnLst>
              <a:cxn ang="0">
                <a:pos x="0" y="4878717"/>
              </a:cxn>
              <a:cxn ang="0">
                <a:pos x="3923995" y="4878717"/>
              </a:cxn>
              <a:cxn ang="0">
                <a:pos x="3923995" y="0"/>
              </a:cxn>
              <a:cxn ang="0">
                <a:pos x="0" y="0"/>
              </a:cxn>
              <a:cxn ang="0">
                <a:pos x="0" y="4878717"/>
              </a:cxn>
            </a:cxnLst>
            <a:rect l="0" t="0" r="r" b="b"/>
            <a:pathLst>
              <a:path w="3924300" h="4879340">
                <a:moveTo>
                  <a:pt x="0" y="4878717"/>
                </a:moveTo>
                <a:lnTo>
                  <a:pt x="3923995" y="4878717"/>
                </a:lnTo>
                <a:lnTo>
                  <a:pt x="3923995" y="0"/>
                </a:lnTo>
                <a:lnTo>
                  <a:pt x="0" y="0"/>
                </a:lnTo>
                <a:lnTo>
                  <a:pt x="0" y="4878717"/>
                </a:lnTo>
                <a:close/>
              </a:path>
            </a:pathLst>
          </a:custGeom>
          <a:solidFill>
            <a:srgbClr val="D8D8D8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9228" name="object 13"/>
          <p:cNvSpPr>
            <a:spLocks noChangeArrowheads="1"/>
          </p:cNvSpPr>
          <p:nvPr/>
        </p:nvSpPr>
        <p:spPr bwMode="auto">
          <a:xfrm>
            <a:off x="6211888" y="2281238"/>
            <a:ext cx="3446462" cy="42545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7738" y="6627813"/>
            <a:ext cx="1287462" cy="207962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5" dirty="0">
                <a:solidFill>
                  <a:srgbClr val="706F6F"/>
                </a:solidFill>
                <a:latin typeface="Ubuntu"/>
                <a:cs typeface="Ubuntu"/>
              </a:rPr>
              <a:t>Otto </a:t>
            </a:r>
            <a:r>
              <a:rPr sz="1200" spc="-10" dirty="0">
                <a:solidFill>
                  <a:srgbClr val="706F6F"/>
                </a:solidFill>
                <a:latin typeface="Ubuntu"/>
                <a:cs typeface="Ubuntu"/>
              </a:rPr>
              <a:t>von</a:t>
            </a:r>
            <a:r>
              <a:rPr sz="1200" spc="-75" dirty="0">
                <a:solidFill>
                  <a:srgbClr val="706F6F"/>
                </a:solidFill>
                <a:latin typeface="Ubuntu"/>
                <a:cs typeface="Ubuntu"/>
              </a:rPr>
              <a:t> </a:t>
            </a:r>
            <a:r>
              <a:rPr sz="1200" dirty="0">
                <a:solidFill>
                  <a:srgbClr val="706F6F"/>
                </a:solidFill>
                <a:latin typeface="Ubuntu"/>
                <a:cs typeface="Ubuntu"/>
              </a:rPr>
              <a:t>Bismarck</a:t>
            </a:r>
            <a:endParaRPr sz="1200">
              <a:latin typeface="Ubuntu"/>
              <a:cs typeface="Ubuntu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4238" y="603250"/>
            <a:ext cx="6037262" cy="635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4000">
                <a:solidFill>
                  <a:srgbClr val="5BC0C9"/>
                </a:solidFill>
                <a:latin typeface="Ubuntu-Medium"/>
                <a:ea typeface="Ubuntu-Medium"/>
                <a:cs typeface="Ubuntu-Medium"/>
              </a:rPr>
              <a:t>Film: </a:t>
            </a:r>
            <a:r>
              <a:rPr lang="pl-PL" sz="4000" i="1">
                <a:solidFill>
                  <a:srgbClr val="5BC0C9"/>
                </a:solidFill>
                <a:latin typeface="Ubuntu-MediumItalic"/>
                <a:ea typeface="Ubuntu-MediumItalic"/>
                <a:cs typeface="Ubuntu-MediumItalic"/>
              </a:rPr>
              <a:t>Historia ubezpieczeń</a:t>
            </a:r>
            <a:endParaRPr lang="pl-PL" sz="4000">
              <a:latin typeface="Ubuntu-MediumItalic"/>
              <a:ea typeface="Ubuntu-MediumItalic"/>
              <a:cs typeface="Ubuntu-MediumItalic"/>
            </a:endParaRPr>
          </a:p>
        </p:txBody>
      </p:sp>
      <p:sp>
        <p:nvSpPr>
          <p:cNvPr id="10243" name="object 4"/>
          <p:cNvSpPr txBox="1">
            <a:spLocks noChangeArrowheads="1"/>
          </p:cNvSpPr>
          <p:nvPr/>
        </p:nvSpPr>
        <p:spPr bwMode="auto">
          <a:xfrm>
            <a:off x="149225" y="2062163"/>
            <a:ext cx="24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3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0244" name="object 5"/>
          <p:cNvSpPr>
            <a:spLocks/>
          </p:cNvSpPr>
          <p:nvPr/>
        </p:nvSpPr>
        <p:spPr bwMode="auto">
          <a:xfrm>
            <a:off x="1811338" y="2063750"/>
            <a:ext cx="6673850" cy="4613275"/>
          </a:xfrm>
          <a:custGeom>
            <a:avLst/>
            <a:gdLst/>
            <a:ahLst/>
            <a:cxnLst>
              <a:cxn ang="0">
                <a:pos x="303326" y="0"/>
              </a:cxn>
              <a:cxn ang="0">
                <a:pos x="127965" y="4739"/>
              </a:cxn>
              <a:cxn ang="0">
                <a:pos x="37915" y="37915"/>
              </a:cxn>
              <a:cxn ang="0">
                <a:pos x="4739" y="127965"/>
              </a:cxn>
              <a:cxn ang="0">
                <a:pos x="0" y="303326"/>
              </a:cxn>
              <a:cxn ang="0">
                <a:pos x="0" y="4310341"/>
              </a:cxn>
              <a:cxn ang="0">
                <a:pos x="4739" y="4485702"/>
              </a:cxn>
              <a:cxn ang="0">
                <a:pos x="37915" y="4575752"/>
              </a:cxn>
              <a:cxn ang="0">
                <a:pos x="127965" y="4608929"/>
              </a:cxn>
              <a:cxn ang="0">
                <a:pos x="303326" y="4613668"/>
              </a:cxn>
              <a:cxn ang="0">
                <a:pos x="6369964" y="4613668"/>
              </a:cxn>
              <a:cxn ang="0">
                <a:pos x="6545325" y="4608929"/>
              </a:cxn>
              <a:cxn ang="0">
                <a:pos x="6635375" y="4575752"/>
              </a:cxn>
              <a:cxn ang="0">
                <a:pos x="6668551" y="4485702"/>
              </a:cxn>
              <a:cxn ang="0">
                <a:pos x="6673291" y="4310341"/>
              </a:cxn>
              <a:cxn ang="0">
                <a:pos x="6673291" y="303326"/>
              </a:cxn>
              <a:cxn ang="0">
                <a:pos x="6668551" y="127965"/>
              </a:cxn>
              <a:cxn ang="0">
                <a:pos x="6635375" y="37915"/>
              </a:cxn>
              <a:cxn ang="0">
                <a:pos x="6545325" y="4739"/>
              </a:cxn>
              <a:cxn ang="0">
                <a:pos x="6369964" y="0"/>
              </a:cxn>
              <a:cxn ang="0">
                <a:pos x="303326" y="0"/>
              </a:cxn>
            </a:cxnLst>
            <a:rect l="0" t="0" r="r" b="b"/>
            <a:pathLst>
              <a:path w="6673850" h="4613909">
                <a:moveTo>
                  <a:pt x="303326" y="0"/>
                </a:moveTo>
                <a:lnTo>
                  <a:pt x="127965" y="4739"/>
                </a:lnTo>
                <a:lnTo>
                  <a:pt x="37915" y="37915"/>
                </a:lnTo>
                <a:lnTo>
                  <a:pt x="4739" y="127965"/>
                </a:lnTo>
                <a:lnTo>
                  <a:pt x="0" y="303326"/>
                </a:lnTo>
                <a:lnTo>
                  <a:pt x="0" y="4310341"/>
                </a:lnTo>
                <a:lnTo>
                  <a:pt x="4739" y="4485702"/>
                </a:lnTo>
                <a:lnTo>
                  <a:pt x="37915" y="4575752"/>
                </a:lnTo>
                <a:lnTo>
                  <a:pt x="127965" y="4608929"/>
                </a:lnTo>
                <a:lnTo>
                  <a:pt x="303326" y="4613668"/>
                </a:lnTo>
                <a:lnTo>
                  <a:pt x="6369964" y="4613668"/>
                </a:lnTo>
                <a:lnTo>
                  <a:pt x="6545325" y="4608929"/>
                </a:lnTo>
                <a:lnTo>
                  <a:pt x="6635375" y="4575752"/>
                </a:lnTo>
                <a:lnTo>
                  <a:pt x="6668551" y="4485702"/>
                </a:lnTo>
                <a:lnTo>
                  <a:pt x="6673291" y="4310341"/>
                </a:lnTo>
                <a:lnTo>
                  <a:pt x="6673291" y="303326"/>
                </a:lnTo>
                <a:lnTo>
                  <a:pt x="6668551" y="127965"/>
                </a:lnTo>
                <a:lnTo>
                  <a:pt x="6635375" y="37915"/>
                </a:lnTo>
                <a:lnTo>
                  <a:pt x="6545325" y="4739"/>
                </a:lnTo>
                <a:lnTo>
                  <a:pt x="6369964" y="0"/>
                </a:lnTo>
                <a:lnTo>
                  <a:pt x="303326" y="0"/>
                </a:lnTo>
                <a:close/>
              </a:path>
            </a:pathLst>
          </a:custGeom>
          <a:noFill/>
          <a:ln w="381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245" name="object 6"/>
          <p:cNvSpPr>
            <a:spLocks/>
          </p:cNvSpPr>
          <p:nvPr/>
        </p:nvSpPr>
        <p:spPr bwMode="auto">
          <a:xfrm>
            <a:off x="2179638" y="2454275"/>
            <a:ext cx="5513387" cy="3832225"/>
          </a:xfrm>
          <a:custGeom>
            <a:avLst/>
            <a:gdLst/>
            <a:ahLst/>
            <a:cxnLst>
              <a:cxn ang="0">
                <a:pos x="0" y="3832656"/>
              </a:cxn>
              <a:cxn ang="0">
                <a:pos x="5512727" y="3832656"/>
              </a:cxn>
              <a:cxn ang="0">
                <a:pos x="5512727" y="0"/>
              </a:cxn>
              <a:cxn ang="0">
                <a:pos x="0" y="0"/>
              </a:cxn>
              <a:cxn ang="0">
                <a:pos x="0" y="3832656"/>
              </a:cxn>
            </a:cxnLst>
            <a:rect l="0" t="0" r="r" b="b"/>
            <a:pathLst>
              <a:path w="5513070" h="3832860">
                <a:moveTo>
                  <a:pt x="0" y="3832656"/>
                </a:moveTo>
                <a:lnTo>
                  <a:pt x="5512727" y="3832656"/>
                </a:lnTo>
                <a:lnTo>
                  <a:pt x="5512727" y="0"/>
                </a:lnTo>
                <a:lnTo>
                  <a:pt x="0" y="0"/>
                </a:lnTo>
                <a:lnTo>
                  <a:pt x="0" y="383265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246" name="object 7"/>
          <p:cNvSpPr>
            <a:spLocks noChangeArrowheads="1"/>
          </p:cNvSpPr>
          <p:nvPr/>
        </p:nvSpPr>
        <p:spPr bwMode="auto">
          <a:xfrm>
            <a:off x="2179638" y="2819400"/>
            <a:ext cx="5513387" cy="31003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0247" name="object 8"/>
          <p:cNvSpPr>
            <a:spLocks/>
          </p:cNvSpPr>
          <p:nvPr/>
        </p:nvSpPr>
        <p:spPr bwMode="auto">
          <a:xfrm>
            <a:off x="7856538" y="4152900"/>
            <a:ext cx="433387" cy="433388"/>
          </a:xfrm>
          <a:custGeom>
            <a:avLst/>
            <a:gdLst/>
            <a:ahLst/>
            <a:cxnLst>
              <a:cxn ang="0">
                <a:pos x="216661" y="433336"/>
              </a:cxn>
              <a:cxn ang="0">
                <a:pos x="266340" y="427613"/>
              </a:cxn>
              <a:cxn ang="0">
                <a:pos x="311944" y="411312"/>
              </a:cxn>
              <a:cxn ang="0">
                <a:pos x="352173" y="385733"/>
              </a:cxn>
              <a:cxn ang="0">
                <a:pos x="385725" y="352178"/>
              </a:cxn>
              <a:cxn ang="0">
                <a:pos x="411302" y="311947"/>
              </a:cxn>
              <a:cxn ang="0">
                <a:pos x="427601" y="266341"/>
              </a:cxn>
              <a:cxn ang="0">
                <a:pos x="433323" y="216662"/>
              </a:cxn>
              <a:cxn ang="0">
                <a:pos x="427601" y="166987"/>
              </a:cxn>
              <a:cxn ang="0">
                <a:pos x="411302" y="121384"/>
              </a:cxn>
              <a:cxn ang="0">
                <a:pos x="385725" y="81156"/>
              </a:cxn>
              <a:cxn ang="0">
                <a:pos x="352173" y="47602"/>
              </a:cxn>
              <a:cxn ang="0">
                <a:pos x="311944" y="22023"/>
              </a:cxn>
              <a:cxn ang="0">
                <a:pos x="266340" y="5722"/>
              </a:cxn>
              <a:cxn ang="0">
                <a:pos x="216661" y="0"/>
              </a:cxn>
              <a:cxn ang="0">
                <a:pos x="166983" y="5722"/>
              </a:cxn>
              <a:cxn ang="0">
                <a:pos x="121379" y="22023"/>
              </a:cxn>
              <a:cxn ang="0">
                <a:pos x="81150" y="47602"/>
              </a:cxn>
              <a:cxn ang="0">
                <a:pos x="47598" y="81156"/>
              </a:cxn>
              <a:cxn ang="0">
                <a:pos x="22021" y="121384"/>
              </a:cxn>
              <a:cxn ang="0">
                <a:pos x="5722" y="166987"/>
              </a:cxn>
              <a:cxn ang="0">
                <a:pos x="0" y="216662"/>
              </a:cxn>
              <a:cxn ang="0">
                <a:pos x="5722" y="266341"/>
              </a:cxn>
              <a:cxn ang="0">
                <a:pos x="22021" y="311947"/>
              </a:cxn>
              <a:cxn ang="0">
                <a:pos x="47598" y="352178"/>
              </a:cxn>
              <a:cxn ang="0">
                <a:pos x="81150" y="385733"/>
              </a:cxn>
              <a:cxn ang="0">
                <a:pos x="121379" y="411312"/>
              </a:cxn>
              <a:cxn ang="0">
                <a:pos x="166983" y="427613"/>
              </a:cxn>
              <a:cxn ang="0">
                <a:pos x="216661" y="433336"/>
              </a:cxn>
            </a:cxnLst>
            <a:rect l="0" t="0" r="r" b="b"/>
            <a:pathLst>
              <a:path w="433704" h="433704">
                <a:moveTo>
                  <a:pt x="216661" y="433336"/>
                </a:moveTo>
                <a:lnTo>
                  <a:pt x="266340" y="427613"/>
                </a:lnTo>
                <a:lnTo>
                  <a:pt x="311944" y="411312"/>
                </a:lnTo>
                <a:lnTo>
                  <a:pt x="352173" y="385733"/>
                </a:lnTo>
                <a:lnTo>
                  <a:pt x="385725" y="352178"/>
                </a:lnTo>
                <a:lnTo>
                  <a:pt x="411302" y="311947"/>
                </a:lnTo>
                <a:lnTo>
                  <a:pt x="427601" y="266341"/>
                </a:lnTo>
                <a:lnTo>
                  <a:pt x="433323" y="216662"/>
                </a:lnTo>
                <a:lnTo>
                  <a:pt x="427601" y="166987"/>
                </a:lnTo>
                <a:lnTo>
                  <a:pt x="411302" y="121384"/>
                </a:lnTo>
                <a:lnTo>
                  <a:pt x="385725" y="81156"/>
                </a:lnTo>
                <a:lnTo>
                  <a:pt x="352173" y="47602"/>
                </a:lnTo>
                <a:lnTo>
                  <a:pt x="311944" y="22023"/>
                </a:lnTo>
                <a:lnTo>
                  <a:pt x="266340" y="5722"/>
                </a:lnTo>
                <a:lnTo>
                  <a:pt x="216661" y="0"/>
                </a:lnTo>
                <a:lnTo>
                  <a:pt x="166983" y="5722"/>
                </a:lnTo>
                <a:lnTo>
                  <a:pt x="121379" y="22023"/>
                </a:lnTo>
                <a:lnTo>
                  <a:pt x="81150" y="47602"/>
                </a:lnTo>
                <a:lnTo>
                  <a:pt x="47598" y="81156"/>
                </a:lnTo>
                <a:lnTo>
                  <a:pt x="22021" y="121384"/>
                </a:lnTo>
                <a:lnTo>
                  <a:pt x="5722" y="166987"/>
                </a:lnTo>
                <a:lnTo>
                  <a:pt x="0" y="216662"/>
                </a:lnTo>
                <a:lnTo>
                  <a:pt x="5722" y="266341"/>
                </a:lnTo>
                <a:lnTo>
                  <a:pt x="22021" y="311947"/>
                </a:lnTo>
                <a:lnTo>
                  <a:pt x="47598" y="352178"/>
                </a:lnTo>
                <a:lnTo>
                  <a:pt x="81150" y="385733"/>
                </a:lnTo>
                <a:lnTo>
                  <a:pt x="121379" y="411312"/>
                </a:lnTo>
                <a:lnTo>
                  <a:pt x="166983" y="427613"/>
                </a:lnTo>
                <a:lnTo>
                  <a:pt x="216661" y="433336"/>
                </a:lnTo>
                <a:close/>
              </a:path>
            </a:pathLst>
          </a:custGeom>
          <a:noFill/>
          <a:ln w="38099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0248" name="object 9"/>
          <p:cNvSpPr>
            <a:spLocks/>
          </p:cNvSpPr>
          <p:nvPr/>
        </p:nvSpPr>
        <p:spPr bwMode="auto">
          <a:xfrm>
            <a:off x="2185988" y="2460625"/>
            <a:ext cx="5487987" cy="3819525"/>
          </a:xfrm>
          <a:custGeom>
            <a:avLst/>
            <a:gdLst/>
            <a:ahLst/>
            <a:cxnLst>
              <a:cxn ang="0">
                <a:pos x="0" y="3820210"/>
              </a:cxn>
              <a:cxn ang="0">
                <a:pos x="5487327" y="3820210"/>
              </a:cxn>
              <a:cxn ang="0">
                <a:pos x="5487327" y="0"/>
              </a:cxn>
              <a:cxn ang="0">
                <a:pos x="0" y="0"/>
              </a:cxn>
              <a:cxn ang="0">
                <a:pos x="0" y="3820210"/>
              </a:cxn>
            </a:cxnLst>
            <a:rect l="0" t="0" r="r" b="b"/>
            <a:pathLst>
              <a:path w="5487670" h="3820795">
                <a:moveTo>
                  <a:pt x="0" y="3820210"/>
                </a:moveTo>
                <a:lnTo>
                  <a:pt x="5487327" y="3820210"/>
                </a:lnTo>
                <a:lnTo>
                  <a:pt x="5487327" y="0"/>
                </a:lnTo>
                <a:lnTo>
                  <a:pt x="0" y="0"/>
                </a:lnTo>
                <a:lnTo>
                  <a:pt x="0" y="3820210"/>
                </a:lnTo>
                <a:close/>
              </a:path>
            </a:pathLst>
          </a:custGeom>
          <a:noFill/>
          <a:ln w="38100">
            <a:solidFill>
              <a:srgbClr val="5BC0C9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1266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7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8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69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0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328613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Uczestnicy powszechnego systemu  ubezpieczeń społecznych to: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268413" y="2133600"/>
            <a:ext cx="2122487" cy="15240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36513">
              <a:spcBef>
                <a:spcPts val="100"/>
              </a:spcBef>
            </a:pP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ubezpieczeni</a:t>
            </a:r>
            <a:endParaRPr lang="pl-PL" sz="2400">
              <a:latin typeface="Ubuntu"/>
              <a:ea typeface="Ubuntu"/>
              <a:cs typeface="Ubuntu"/>
            </a:endParaRPr>
          </a:p>
          <a:p>
            <a:pPr marL="36513">
              <a:spcBef>
                <a:spcPts val="1300"/>
              </a:spcBef>
            </a:pPr>
            <a:r>
              <a:rPr lang="pl-PL">
                <a:latin typeface="Ubuntu"/>
                <a:ea typeface="Ubuntu"/>
                <a:cs typeface="Ubuntu"/>
              </a:rPr>
              <a:t>m.in. pracownicy,  zleceniobiorcy</a:t>
            </a:r>
          </a:p>
          <a:p>
            <a:pPr marL="36513">
              <a:spcBef>
                <a:spcPts val="1375"/>
              </a:spcBef>
            </a:pPr>
            <a:r>
              <a:rPr lang="pl-PL" sz="16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(ponad 16 mln osób)</a:t>
            </a:r>
            <a:endParaRPr lang="pl-PL" sz="1600">
              <a:latin typeface="Ubuntu"/>
              <a:ea typeface="Ubuntu"/>
              <a:cs typeface="Ubuntu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89375" y="2133600"/>
            <a:ext cx="2778125" cy="1798638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świadczeniobiorcy</a:t>
            </a:r>
            <a:endParaRPr lang="pl-PL" sz="2400">
              <a:latin typeface="Ubuntu"/>
              <a:ea typeface="Ubuntu"/>
              <a:cs typeface="Ubuntu"/>
            </a:endParaRPr>
          </a:p>
          <a:p>
            <a:pPr marL="12700" algn="ctr">
              <a:spcBef>
                <a:spcPts val="1300"/>
              </a:spcBef>
            </a:pPr>
            <a:r>
              <a:rPr lang="pl-PL">
                <a:latin typeface="Ubuntu"/>
                <a:ea typeface="Ubuntu"/>
                <a:cs typeface="Ubuntu"/>
              </a:rPr>
              <a:t>m.in. emeryci, renciści,  osoby, które pobierają  zasiłki</a:t>
            </a:r>
          </a:p>
          <a:p>
            <a:pPr marL="12700" algn="ctr">
              <a:spcBef>
                <a:spcPts val="1375"/>
              </a:spcBef>
            </a:pPr>
            <a:r>
              <a:rPr lang="pl-PL" sz="16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(ponad 7,5 mln osób)</a:t>
            </a:r>
            <a:endParaRPr lang="pl-PL" sz="1600">
              <a:latin typeface="Ubuntu"/>
              <a:ea typeface="Ubuntu"/>
              <a:cs typeface="Ubuntu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07213" y="2133600"/>
            <a:ext cx="2533650" cy="20732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58738">
              <a:spcBef>
                <a:spcPts val="100"/>
              </a:spcBef>
            </a:pP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płatnicy składek</a:t>
            </a:r>
            <a:endParaRPr lang="pl-PL" sz="2400">
              <a:latin typeface="Ubuntu"/>
              <a:ea typeface="Ubuntu"/>
              <a:cs typeface="Ubuntu"/>
            </a:endParaRPr>
          </a:p>
          <a:p>
            <a:pPr marL="58738" algn="ctr">
              <a:spcBef>
                <a:spcPts val="1300"/>
              </a:spcBef>
            </a:pPr>
            <a:r>
              <a:rPr lang="pl-PL">
                <a:latin typeface="Ubuntu"/>
                <a:ea typeface="Ubuntu"/>
                <a:cs typeface="Ubuntu"/>
              </a:rPr>
              <a:t>m.in. pracodawcy,  zleceniodawcy,</a:t>
            </a:r>
          </a:p>
          <a:p>
            <a:pPr marL="58738" algn="ctr"/>
            <a:r>
              <a:rPr lang="pl-PL">
                <a:latin typeface="Ubuntu"/>
                <a:ea typeface="Ubuntu"/>
                <a:cs typeface="Ubuntu"/>
              </a:rPr>
              <a:t>osoby, które prowadzą  działalność gospodarczą</a:t>
            </a:r>
          </a:p>
          <a:p>
            <a:pPr marL="58738" algn="ctr">
              <a:spcBef>
                <a:spcPts val="1375"/>
              </a:spcBef>
            </a:pPr>
            <a:r>
              <a:rPr lang="pl-PL" sz="16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(ponad 2,5 mln osób)</a:t>
            </a:r>
            <a:endParaRPr lang="pl-PL" sz="1600">
              <a:latin typeface="Ubuntu"/>
              <a:ea typeface="Ubuntu"/>
              <a:cs typeface="Ubuntu"/>
            </a:endParaRPr>
          </a:p>
        </p:txBody>
      </p:sp>
      <p:sp>
        <p:nvSpPr>
          <p:cNvPr id="11276" name="object 13"/>
          <p:cNvSpPr>
            <a:spLocks noChangeArrowheads="1"/>
          </p:cNvSpPr>
          <p:nvPr/>
        </p:nvSpPr>
        <p:spPr bwMode="auto">
          <a:xfrm>
            <a:off x="1003300" y="4375150"/>
            <a:ext cx="2511425" cy="25415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7" name="object 14"/>
          <p:cNvSpPr>
            <a:spLocks noChangeArrowheads="1"/>
          </p:cNvSpPr>
          <p:nvPr/>
        </p:nvSpPr>
        <p:spPr bwMode="auto">
          <a:xfrm>
            <a:off x="4016375" y="4294188"/>
            <a:ext cx="2413000" cy="26289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8" name="object 15"/>
          <p:cNvSpPr>
            <a:spLocks noChangeArrowheads="1"/>
          </p:cNvSpPr>
          <p:nvPr/>
        </p:nvSpPr>
        <p:spPr bwMode="auto">
          <a:xfrm>
            <a:off x="6818313" y="4356100"/>
            <a:ext cx="2546350" cy="25669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279" name="object 16"/>
          <p:cNvSpPr txBox="1">
            <a:spLocks noChangeArrowheads="1"/>
          </p:cNvSpPr>
          <p:nvPr/>
        </p:nvSpPr>
        <p:spPr bwMode="auto">
          <a:xfrm>
            <a:off x="149225" y="2062163"/>
            <a:ext cx="24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4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2290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1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2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3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4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328613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Najważniejsze zadania, jakie ZUS  wykonuje wobec </a:t>
            </a:r>
            <a:r>
              <a:rPr lang="pl-PL" b="1" smtClean="0">
                <a:latin typeface="Ubuntu"/>
                <a:ea typeface="Ubuntu"/>
                <a:cs typeface="Ubuntu"/>
              </a:rPr>
              <a:t>ubezpieczonych</a:t>
            </a:r>
            <a:r>
              <a:rPr lang="pl-PL" smtClean="0">
                <a:ea typeface="Ubuntu-Medium"/>
              </a:rPr>
              <a:t>:</a:t>
            </a:r>
          </a:p>
        </p:txBody>
      </p:sp>
      <p:sp>
        <p:nvSpPr>
          <p:cNvPr id="12297" name="object 10"/>
          <p:cNvSpPr>
            <a:spLocks noChangeArrowheads="1"/>
          </p:cNvSpPr>
          <p:nvPr/>
        </p:nvSpPr>
        <p:spPr bwMode="auto">
          <a:xfrm>
            <a:off x="900113" y="2535238"/>
            <a:ext cx="203200" cy="2397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8" name="object 11"/>
          <p:cNvSpPr>
            <a:spLocks noChangeArrowheads="1"/>
          </p:cNvSpPr>
          <p:nvPr/>
        </p:nvSpPr>
        <p:spPr bwMode="auto">
          <a:xfrm>
            <a:off x="900113" y="3338513"/>
            <a:ext cx="203200" cy="2397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2299" name="object 12"/>
          <p:cNvSpPr>
            <a:spLocks noChangeArrowheads="1"/>
          </p:cNvSpPr>
          <p:nvPr/>
        </p:nvSpPr>
        <p:spPr bwMode="auto">
          <a:xfrm>
            <a:off x="900113" y="5240338"/>
            <a:ext cx="203200" cy="238125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9225" y="2062163"/>
            <a:ext cx="5341938" cy="4587875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lnSpc>
                <a:spcPts val="3350"/>
              </a:lnSpc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5</a:t>
            </a:r>
            <a:endParaRPr lang="pl-PL" sz="3000">
              <a:latin typeface="Ubuntu-Medium"/>
              <a:ea typeface="Ubuntu-Medium"/>
              <a:cs typeface="Ubuntu-Medium"/>
            </a:endParaRPr>
          </a:p>
          <a:p>
            <a:pPr marL="12700">
              <a:lnSpc>
                <a:spcPts val="2638"/>
              </a:lnSpc>
            </a:pPr>
            <a:r>
              <a:rPr lang="pl-PL" sz="2400">
                <a:latin typeface="Ubuntu"/>
                <a:ea typeface="Ubuntu"/>
                <a:cs typeface="Ubuntu"/>
              </a:rPr>
              <a:t>prowadzi indywidualne</a:t>
            </a: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konta ubezpieczonych;</a:t>
            </a:r>
          </a:p>
          <a:p>
            <a:pPr marL="12700">
              <a:spcBef>
                <a:spcPts val="563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pobiera składki na  ubezpieczenia społeczne</a:t>
            </a:r>
          </a:p>
          <a:p>
            <a:pPr marL="12700" algn="just"/>
            <a:r>
              <a:rPr lang="pl-PL" sz="2400">
                <a:latin typeface="Ubuntu"/>
                <a:ea typeface="Ubuntu"/>
                <a:cs typeface="Ubuntu"/>
              </a:rPr>
              <a:t>i zapisuje informacje o nich  na indywidualnych kontach  ubezpieczonych;</a:t>
            </a:r>
          </a:p>
          <a:p>
            <a:pPr marL="12700">
              <a:spcBef>
                <a:spcPts val="563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pobiera składki na  ubezpieczenie zdrowotne</a:t>
            </a: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i przekazuje je do Narodowego  Funduszu Zdrowia.</a:t>
            </a:r>
          </a:p>
        </p:txBody>
      </p:sp>
      <p:sp>
        <p:nvSpPr>
          <p:cNvPr id="12301" name="object 14"/>
          <p:cNvSpPr>
            <a:spLocks noChangeArrowheads="1"/>
          </p:cNvSpPr>
          <p:nvPr/>
        </p:nvSpPr>
        <p:spPr bwMode="auto">
          <a:xfrm>
            <a:off x="5808663" y="2681288"/>
            <a:ext cx="3903662" cy="37655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3314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5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6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7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18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328613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Najważniejsze zadania, jakie ZUS  wykonuje wobec </a:t>
            </a:r>
            <a:r>
              <a:rPr lang="pl-PL" b="1" smtClean="0">
                <a:latin typeface="Ubuntu"/>
                <a:ea typeface="Ubuntu"/>
                <a:cs typeface="Ubuntu"/>
              </a:rPr>
              <a:t>świadczeniobiorców</a:t>
            </a:r>
            <a:r>
              <a:rPr lang="pl-PL" smtClean="0">
                <a:ea typeface="Ubuntu-Medium"/>
              </a:rPr>
              <a:t>:</a:t>
            </a:r>
          </a:p>
        </p:txBody>
      </p:sp>
      <p:sp>
        <p:nvSpPr>
          <p:cNvPr id="13321" name="object 10"/>
          <p:cNvSpPr>
            <a:spLocks noChangeArrowheads="1"/>
          </p:cNvSpPr>
          <p:nvPr/>
        </p:nvSpPr>
        <p:spPr bwMode="auto">
          <a:xfrm>
            <a:off x="5802313" y="2919413"/>
            <a:ext cx="4113212" cy="34940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2" name="object 11"/>
          <p:cNvSpPr>
            <a:spLocks noChangeArrowheads="1"/>
          </p:cNvSpPr>
          <p:nvPr/>
        </p:nvSpPr>
        <p:spPr bwMode="auto">
          <a:xfrm>
            <a:off x="900113" y="3013075"/>
            <a:ext cx="203200" cy="238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3" name="object 12"/>
          <p:cNvSpPr>
            <a:spLocks noChangeArrowheads="1"/>
          </p:cNvSpPr>
          <p:nvPr/>
        </p:nvSpPr>
        <p:spPr bwMode="auto">
          <a:xfrm>
            <a:off x="900113" y="4181475"/>
            <a:ext cx="203200" cy="239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3324" name="object 13"/>
          <p:cNvSpPr>
            <a:spLocks noChangeArrowheads="1"/>
          </p:cNvSpPr>
          <p:nvPr/>
        </p:nvSpPr>
        <p:spPr bwMode="auto">
          <a:xfrm>
            <a:off x="900113" y="5716588"/>
            <a:ext cx="203200" cy="239712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9225" y="2062163"/>
            <a:ext cx="5303838" cy="43322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6</a:t>
            </a:r>
            <a:endParaRPr lang="pl-PL" sz="3000">
              <a:latin typeface="Ubuntu-Medium"/>
              <a:ea typeface="Ubuntu-Medium"/>
              <a:cs typeface="Ubuntu-Medium"/>
            </a:endParaRPr>
          </a:p>
          <a:p>
            <a:pPr marL="12700">
              <a:spcBef>
                <a:spcPts val="50"/>
              </a:spcBef>
            </a:pPr>
            <a:endParaRPr lang="pl-PL" sz="28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pl-PL" sz="2400">
                <a:latin typeface="Ubuntu"/>
                <a:ea typeface="Ubuntu"/>
                <a:cs typeface="Ubuntu"/>
              </a:rPr>
              <a:t>przyznaje i wypłaca tzw.  świadczenia długoterminowe,  m.in. emerytury, renty;</a:t>
            </a:r>
          </a:p>
          <a:p>
            <a:pPr marL="12700">
              <a:spcBef>
                <a:spcPts val="563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przyznaje i wypłaca tzw.  świadczenia krótkoterminowe,  m.in. zasiłki chorobowe,  macierzyńskie, opiekuńcze;</a:t>
            </a:r>
          </a:p>
          <a:p>
            <a:pPr marL="12700">
              <a:spcBef>
                <a:spcPts val="575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kieruje na rehabilitację  leczniczą.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338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39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0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1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2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/>
        <p:txBody>
          <a:bodyPr tIns="12700"/>
          <a:lstStyle/>
          <a:p>
            <a:pPr marL="328613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Najważniejsze zadania, jakie ZUS  wykonuje wobec </a:t>
            </a:r>
            <a:r>
              <a:rPr lang="pl-PL" b="1" smtClean="0">
                <a:latin typeface="Ubuntu"/>
                <a:ea typeface="Ubuntu"/>
                <a:cs typeface="Ubuntu"/>
              </a:rPr>
              <a:t>płatników składek</a:t>
            </a:r>
            <a:r>
              <a:rPr lang="pl-PL" smtClean="0">
                <a:ea typeface="Ubuntu-Medium"/>
              </a:rPr>
              <a:t>:</a:t>
            </a:r>
          </a:p>
        </p:txBody>
      </p:sp>
      <p:sp>
        <p:nvSpPr>
          <p:cNvPr id="14345" name="object 10"/>
          <p:cNvSpPr>
            <a:spLocks noChangeArrowheads="1"/>
          </p:cNvSpPr>
          <p:nvPr/>
        </p:nvSpPr>
        <p:spPr bwMode="auto">
          <a:xfrm>
            <a:off x="5727700" y="2682875"/>
            <a:ext cx="3795713" cy="3986213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6" name="object 11"/>
          <p:cNvSpPr>
            <a:spLocks noChangeArrowheads="1"/>
          </p:cNvSpPr>
          <p:nvPr/>
        </p:nvSpPr>
        <p:spPr bwMode="auto">
          <a:xfrm>
            <a:off x="900113" y="2784475"/>
            <a:ext cx="203200" cy="238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7" name="object 12"/>
          <p:cNvSpPr>
            <a:spLocks noChangeArrowheads="1"/>
          </p:cNvSpPr>
          <p:nvPr/>
        </p:nvSpPr>
        <p:spPr bwMode="auto">
          <a:xfrm>
            <a:off x="900113" y="3952875"/>
            <a:ext cx="203200" cy="2397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348" name="object 13"/>
          <p:cNvSpPr>
            <a:spLocks noChangeArrowheads="1"/>
          </p:cNvSpPr>
          <p:nvPr/>
        </p:nvSpPr>
        <p:spPr bwMode="auto">
          <a:xfrm>
            <a:off x="900113" y="5122863"/>
            <a:ext cx="203200" cy="23812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/>
        <p:txBody>
          <a:bodyPr tIns="245110"/>
          <a:lstStyle/>
          <a:p>
            <a:pPr marL="12700" eaLnBrk="1" hangingPunct="1">
              <a:spcBef>
                <a:spcPts val="1925"/>
              </a:spcBef>
            </a:pPr>
            <a:r>
              <a:rPr lang="pl-PL" smtClean="0">
                <a:ea typeface="Ubuntu-Medium"/>
              </a:rPr>
              <a:t>7</a:t>
            </a:r>
          </a:p>
          <a:p>
            <a:pPr marL="12700" eaLnBrk="1" hangingPunct="1">
              <a:spcBef>
                <a:spcPts val="1475"/>
              </a:spcBef>
            </a:pPr>
            <a:r>
              <a:rPr lang="pl-PL" sz="2400" smtClean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prowadzi konta płatników  składek i prowadzi rozliczenia  z nimi;</a:t>
            </a:r>
            <a:endParaRPr lang="pl-PL" sz="2400" smtClean="0">
              <a:latin typeface="Ubuntu"/>
              <a:ea typeface="Ubuntu"/>
              <a:cs typeface="Ubuntu"/>
            </a:endParaRPr>
          </a:p>
          <a:p>
            <a:pPr marL="12700" eaLnBrk="1" hangingPunct="1">
              <a:spcBef>
                <a:spcPts val="563"/>
              </a:spcBef>
            </a:pPr>
            <a:r>
              <a:rPr lang="pl-PL" sz="2400" smtClean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na wniosek dłużnika może  odroczyć termin płatności  składek, rozłożyć na raty dług;</a:t>
            </a:r>
            <a:endParaRPr lang="pl-PL" sz="2400" smtClean="0">
              <a:latin typeface="Ubuntu"/>
              <a:ea typeface="Ubuntu"/>
              <a:cs typeface="Ubuntu"/>
            </a:endParaRPr>
          </a:p>
          <a:p>
            <a:pPr marL="12700" eaLnBrk="1" hangingPunct="1">
              <a:spcBef>
                <a:spcPts val="575"/>
              </a:spcBef>
            </a:pPr>
            <a:r>
              <a:rPr lang="pl-PL" sz="2400" smtClean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dofinansowuje projekty</a:t>
            </a:r>
            <a:endParaRPr lang="pl-PL" sz="2400" smtClean="0">
              <a:latin typeface="Ubuntu"/>
              <a:ea typeface="Ubuntu"/>
              <a:cs typeface="Ubuntu"/>
            </a:endParaRPr>
          </a:p>
          <a:p>
            <a:pPr marL="12700" eaLnBrk="1" hangingPunct="1">
              <a:spcBef>
                <a:spcPct val="0"/>
              </a:spcBef>
            </a:pPr>
            <a:r>
              <a:rPr lang="pl-PL" sz="2400" smtClean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na poprawę bezpieczeństwa  i higieny pracy</a:t>
            </a:r>
            <a:endParaRPr lang="pl-PL" sz="2400" smtClean="0">
              <a:latin typeface="Ubuntu"/>
              <a:ea typeface="Ubuntu"/>
              <a:cs typeface="Ubuntu"/>
            </a:endParaRPr>
          </a:p>
          <a:p>
            <a:pPr marL="12700" eaLnBrk="1" hangingPunct="1">
              <a:spcBef>
                <a:spcPct val="0"/>
              </a:spcBef>
            </a:pPr>
            <a:r>
              <a:rPr lang="pl-PL" sz="2400" smtClean="0">
                <a:solidFill>
                  <a:srgbClr val="000000"/>
                </a:solidFill>
                <a:latin typeface="Ubuntu"/>
                <a:ea typeface="Ubuntu"/>
                <a:cs typeface="Ubuntu"/>
              </a:rPr>
              <a:t>na stanowiskach pracy.</a:t>
            </a:r>
            <a:endParaRPr lang="pl-PL" sz="2400" smtClean="0">
              <a:latin typeface="Ubuntu"/>
              <a:ea typeface="Ubuntu"/>
              <a:cs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2"/>
          <p:cNvSpPr>
            <a:spLocks/>
          </p:cNvSpPr>
          <p:nvPr/>
        </p:nvSpPr>
        <p:spPr bwMode="auto">
          <a:xfrm>
            <a:off x="0" y="2044700"/>
            <a:ext cx="539750" cy="5335588"/>
          </a:xfrm>
          <a:custGeom>
            <a:avLst/>
            <a:gdLst/>
            <a:ahLst/>
            <a:cxnLst>
              <a:cxn ang="0">
                <a:pos x="0" y="5335917"/>
              </a:cxn>
              <a:cxn ang="0">
                <a:pos x="540004" y="5335917"/>
              </a:cxn>
              <a:cxn ang="0">
                <a:pos x="540004" y="0"/>
              </a:cxn>
              <a:cxn ang="0">
                <a:pos x="0" y="0"/>
              </a:cxn>
              <a:cxn ang="0">
                <a:pos x="0" y="5335917"/>
              </a:cxn>
            </a:cxnLst>
            <a:rect l="0" t="0" r="r" b="b"/>
            <a:pathLst>
              <a:path w="540385" h="5336540">
                <a:moveTo>
                  <a:pt x="0" y="5335917"/>
                </a:moveTo>
                <a:lnTo>
                  <a:pt x="540004" y="5335917"/>
                </a:lnTo>
                <a:lnTo>
                  <a:pt x="540004" y="0"/>
                </a:lnTo>
                <a:lnTo>
                  <a:pt x="0" y="0"/>
                </a:lnTo>
                <a:lnTo>
                  <a:pt x="0" y="5335917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5362" name="object 3"/>
          <p:cNvSpPr>
            <a:spLocks noChangeArrowheads="1"/>
          </p:cNvSpPr>
          <p:nvPr/>
        </p:nvSpPr>
        <p:spPr bwMode="auto">
          <a:xfrm>
            <a:off x="900113" y="288925"/>
            <a:ext cx="782637" cy="2397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3" name="object 4"/>
          <p:cNvSpPr>
            <a:spLocks noChangeArrowheads="1"/>
          </p:cNvSpPr>
          <p:nvPr/>
        </p:nvSpPr>
        <p:spPr bwMode="auto">
          <a:xfrm>
            <a:off x="1785938" y="358775"/>
            <a:ext cx="150812" cy="1206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4" name="object 5"/>
          <p:cNvSpPr>
            <a:spLocks noChangeArrowheads="1"/>
          </p:cNvSpPr>
          <p:nvPr/>
        </p:nvSpPr>
        <p:spPr bwMode="auto">
          <a:xfrm>
            <a:off x="2041525" y="269875"/>
            <a:ext cx="195263" cy="209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5" name="object 6"/>
          <p:cNvSpPr>
            <a:spLocks noChangeArrowheads="1"/>
          </p:cNvSpPr>
          <p:nvPr/>
        </p:nvSpPr>
        <p:spPr bwMode="auto">
          <a:xfrm>
            <a:off x="2266950" y="269875"/>
            <a:ext cx="193675" cy="209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5366" name="object 7"/>
          <p:cNvSpPr>
            <a:spLocks noChangeArrowheads="1"/>
          </p:cNvSpPr>
          <p:nvPr/>
        </p:nvSpPr>
        <p:spPr bwMode="auto">
          <a:xfrm>
            <a:off x="2490788" y="269875"/>
            <a:ext cx="195262" cy="209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90150" y="2327275"/>
            <a:ext cx="228600" cy="698500"/>
          </a:xfrm>
          <a:prstGeom prst="rect">
            <a:avLst/>
          </a:prstGeom>
        </p:spPr>
        <p:txBody>
          <a:bodyPr vert="vert" lIns="0" tIns="3810" rIns="0" bIns="0">
            <a:spAutoFit/>
          </a:bodyPr>
          <a:lstStyle/>
          <a:p>
            <a:pPr marL="12700" fontAlgn="auto">
              <a:spcBef>
                <a:spcPts val="30"/>
              </a:spcBef>
              <a:spcAft>
                <a:spcPts val="0"/>
              </a:spcAft>
              <a:defRPr/>
            </a:pPr>
            <a:r>
              <a:rPr sz="1400" spc="5" dirty="0">
                <a:solidFill>
                  <a:srgbClr val="FFFFFF"/>
                </a:solidFill>
                <a:latin typeface="Ubuntu-Medium"/>
                <a:cs typeface="Ubuntu-Medium"/>
              </a:rPr>
              <a:t>Lekcja</a:t>
            </a:r>
            <a:r>
              <a:rPr sz="1400" spc="-65" dirty="0">
                <a:solidFill>
                  <a:srgbClr val="FFFFFF"/>
                </a:solidFill>
                <a:latin typeface="Ubuntu-Medium"/>
                <a:cs typeface="Ubuntu-Medium"/>
              </a:rPr>
              <a:t> </a:t>
            </a:r>
            <a:r>
              <a:rPr sz="1400" spc="15" dirty="0">
                <a:solidFill>
                  <a:srgbClr val="FFFFFF"/>
                </a:solidFill>
                <a:latin typeface="Ubuntu-Medium"/>
                <a:cs typeface="Ubuntu-Medium"/>
              </a:rPr>
              <a:t>1</a:t>
            </a:r>
            <a:endParaRPr sz="1400">
              <a:latin typeface="Ubuntu-Medium"/>
              <a:cs typeface="Ubuntu-Medium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65188" y="593725"/>
            <a:ext cx="3363912" cy="63500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</a:pPr>
            <a:r>
              <a:rPr lang="pl-PL" smtClean="0">
                <a:ea typeface="Ubuntu-Medium"/>
              </a:rPr>
              <a:t>ZUS ≠ FUS</a:t>
            </a:r>
          </a:p>
        </p:txBody>
      </p:sp>
      <p:sp>
        <p:nvSpPr>
          <p:cNvPr id="15369" name="object 10"/>
          <p:cNvSpPr>
            <a:spLocks noChangeArrowheads="1"/>
          </p:cNvSpPr>
          <p:nvPr/>
        </p:nvSpPr>
        <p:spPr bwMode="auto">
          <a:xfrm>
            <a:off x="5857875" y="2081213"/>
            <a:ext cx="4035425" cy="338931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pl-PL">
              <a:latin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7413" y="1963738"/>
            <a:ext cx="4678362" cy="1487487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Składki na ubezpieczenia  społeczne wpływają do  specjalnego funduszu – </a:t>
            </a:r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Funduszu  Ubezpieczeń Społecznych (FUS).</a:t>
            </a:r>
            <a:endParaRPr lang="pl-PL" sz="2400">
              <a:latin typeface="Ubuntu"/>
              <a:ea typeface="Ubuntu"/>
              <a:cs typeface="Ubuntu"/>
            </a:endParaRPr>
          </a:p>
        </p:txBody>
      </p:sp>
      <p:sp>
        <p:nvSpPr>
          <p:cNvPr id="15371" name="object 12"/>
          <p:cNvSpPr txBox="1">
            <a:spLocks noChangeArrowheads="1"/>
          </p:cNvSpPr>
          <p:nvPr/>
        </p:nvSpPr>
        <p:spPr bwMode="auto">
          <a:xfrm>
            <a:off x="149225" y="2062163"/>
            <a:ext cx="241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3000">
                <a:solidFill>
                  <a:srgbClr val="FFFFFF"/>
                </a:solidFill>
                <a:latin typeface="Ubuntu-Medium"/>
                <a:ea typeface="Ubuntu-Medium"/>
                <a:cs typeface="Ubuntu-Medium"/>
              </a:rPr>
              <a:t>8</a:t>
            </a:r>
            <a:endParaRPr lang="pl-PL" sz="3000">
              <a:latin typeface="Ubuntu-Medium"/>
              <a:ea typeface="Ubuntu-Medium"/>
              <a:cs typeface="Ubuntu-Medium"/>
            </a:endParaRPr>
          </a:p>
        </p:txBody>
      </p:sp>
      <p:sp>
        <p:nvSpPr>
          <p:cNvPr id="15372" name="object 13"/>
          <p:cNvSpPr>
            <a:spLocks/>
          </p:cNvSpPr>
          <p:nvPr/>
        </p:nvSpPr>
        <p:spPr bwMode="auto">
          <a:xfrm>
            <a:off x="900113" y="5994400"/>
            <a:ext cx="1135062" cy="144463"/>
          </a:xfrm>
          <a:custGeom>
            <a:avLst/>
            <a:gdLst/>
            <a:ahLst/>
            <a:cxnLst>
              <a:cxn ang="0">
                <a:pos x="1134275" y="0"/>
              </a:cxn>
              <a:cxn ang="0">
                <a:pos x="0" y="0"/>
              </a:cxn>
              <a:cxn ang="0">
                <a:pos x="0" y="144005"/>
              </a:cxn>
              <a:cxn ang="0">
                <a:pos x="1134275" y="144005"/>
              </a:cxn>
              <a:cxn ang="0">
                <a:pos x="1134275" y="0"/>
              </a:cxn>
            </a:cxnLst>
            <a:rect l="0" t="0" r="r" b="b"/>
            <a:pathLst>
              <a:path w="1134745" h="144145">
                <a:moveTo>
                  <a:pt x="1134275" y="0"/>
                </a:moveTo>
                <a:lnTo>
                  <a:pt x="0" y="0"/>
                </a:lnTo>
                <a:lnTo>
                  <a:pt x="0" y="144005"/>
                </a:lnTo>
                <a:lnTo>
                  <a:pt x="1134275" y="144005"/>
                </a:lnTo>
                <a:lnTo>
                  <a:pt x="1134275" y="0"/>
                </a:lnTo>
                <a:close/>
              </a:path>
            </a:pathLst>
          </a:custGeom>
          <a:solidFill>
            <a:srgbClr val="5BC0C9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4" name="object 14"/>
          <p:cNvSpPr txBox="1"/>
          <p:nvPr/>
        </p:nvSpPr>
        <p:spPr>
          <a:xfrm>
            <a:off x="887413" y="3935413"/>
            <a:ext cx="6223000" cy="331470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pl-PL" sz="2400">
                <a:latin typeface="Ubuntu"/>
                <a:ea typeface="Ubuntu"/>
                <a:cs typeface="Ubuntu"/>
              </a:rPr>
              <a:t>Ze środków FUS finansowane są  świadczenia, m.in. emerytury,  renty i zasiłki. Świadczenia te  wypłaca ZUS albo płatnicy składek.</a:t>
            </a:r>
          </a:p>
          <a:p>
            <a:pPr marL="12700"/>
            <a:endParaRPr lang="pl-PL" sz="1600">
              <a:latin typeface="Times New Roman" pitchFamily="18" charset="0"/>
              <a:cs typeface="Times New Roman" pitchFamily="18" charset="0"/>
            </a:endParaRPr>
          </a:p>
          <a:p>
            <a:pPr marL="12700"/>
            <a:endParaRPr lang="pl-PL" sz="3000">
              <a:latin typeface="Times New Roman" pitchFamily="18" charset="0"/>
              <a:cs typeface="Times New Roman" pitchFamily="18" charset="0"/>
            </a:endParaRPr>
          </a:p>
          <a:p>
            <a:pPr marL="12700"/>
            <a:r>
              <a:rPr lang="pl-PL" sz="2400" b="1">
                <a:solidFill>
                  <a:srgbClr val="5BC0C9"/>
                </a:solidFill>
                <a:latin typeface="Ubuntu"/>
                <a:ea typeface="Ubuntu"/>
                <a:cs typeface="Ubuntu"/>
              </a:rPr>
              <a:t>Funduszem Ubezpieczeń Społecznych  zarządza Zakład Ubezpieczeń Społecznych.</a:t>
            </a:r>
            <a:endParaRPr lang="pl-PL" sz="2400">
              <a:latin typeface="Ubuntu"/>
              <a:ea typeface="Ubuntu"/>
              <a:cs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408</Words>
  <Application>Microsoft Office PowerPoint</Application>
  <PresentationFormat>Niestandardowy</PresentationFormat>
  <Paragraphs>96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2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Calibri</vt:lpstr>
      <vt:lpstr>Arial</vt:lpstr>
      <vt:lpstr>Ubuntu-Medium</vt:lpstr>
      <vt:lpstr>Ubuntu</vt:lpstr>
      <vt:lpstr>Times New Roman</vt:lpstr>
      <vt:lpstr>Ubuntu-MediumItalic</vt:lpstr>
      <vt:lpstr>Caflisch Script Pro</vt:lpstr>
      <vt:lpstr>Office Theme</vt:lpstr>
      <vt:lpstr>Office Theme</vt:lpstr>
      <vt:lpstr>Lekcja 1: Świadomy  zawsze ubezpieczony</vt:lpstr>
      <vt:lpstr>Cel ubezpieczeń</vt:lpstr>
      <vt:lpstr>Historia ubezpieczeń</vt:lpstr>
      <vt:lpstr>Slajd 4</vt:lpstr>
      <vt:lpstr>Uczestnicy powszechnego systemu  ubezpieczeń społecznych to:</vt:lpstr>
      <vt:lpstr>Najważniejsze zadania, jakie ZUS  wykonuje wobec ubezpieczonych:</vt:lpstr>
      <vt:lpstr>Najważniejsze zadania, jakie ZUS  wykonuje wobec świadczeniobiorców:</vt:lpstr>
      <vt:lpstr>Najważniejsze zadania, jakie ZUS  wykonuje wobec płatników składek:</vt:lpstr>
      <vt:lpstr>ZUS ≠ FUS</vt:lpstr>
      <vt:lpstr>ZUS działa na podstawie ustawy</vt:lpstr>
      <vt:lpstr>ZUS nie tworzy prawa</vt:lpstr>
      <vt:lpstr>Wydatki FUS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Lekcja 1: Świadomy  zawsze ubezpieczony</dc:title>
  <cp:lastModifiedBy>Anna</cp:lastModifiedBy>
  <cp:revision>4</cp:revision>
  <dcterms:created xsi:type="dcterms:W3CDTF">2019-07-09T07:48:29Z</dcterms:created>
  <dcterms:modified xsi:type="dcterms:W3CDTF">2020-05-21T16:59:49Z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2019-07-09T00:00:00Z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2019-07-09T00:00:00Z</vt:filetime>
  </property>
</Properties>
</file>