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8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1882043-6BC7-4F1D-A0C7-52433B0C5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/>
              <a:t>Zastosowanie ryb i owoców morza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461DB08-0ABE-4CA9-A9A3-ED5E0049A8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2781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4929644-76C0-457E-8BCD-15C258E3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Potrawy gotowane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7C10399-F619-45B5-BC22-AC665059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38600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sz="3200" dirty="0"/>
              <a:t>Ryby z wody ( karp, węgorz, pstrąg, łosoś)</a:t>
            </a:r>
          </a:p>
          <a:p>
            <a:r>
              <a:rPr lang="pl-PL" altLang="pl-PL" sz="3200" dirty="0"/>
              <a:t>Ryby po staropolsku (karp w szarym sosie)</a:t>
            </a:r>
          </a:p>
          <a:p>
            <a:r>
              <a:rPr lang="pl-PL" altLang="pl-PL" sz="3200" dirty="0"/>
              <a:t>Ryby po polsku ( polane masłem, posypane posiekanym jajem ugotowanym na twardo)</a:t>
            </a:r>
          </a:p>
          <a:p>
            <a:r>
              <a:rPr lang="pl-PL" altLang="pl-PL" sz="3200" dirty="0"/>
              <a:t>Ryby w sosach</a:t>
            </a:r>
          </a:p>
          <a:p>
            <a:r>
              <a:rPr lang="pl-PL" altLang="pl-PL" sz="3200" dirty="0"/>
              <a:t>Zupy, wywary rybne (flaczki z lina, zupa z karpia)</a:t>
            </a:r>
          </a:p>
          <a:p>
            <a:pPr>
              <a:buNone/>
            </a:pPr>
            <a:endParaRPr lang="pl-PL" alt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5264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165E4E-132E-4C35-8B83-805466AD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Ryby: potrawy gotowane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93CBDC5-F4AA-46FF-8C7E-07751272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995057"/>
          </a:xfrm>
        </p:spPr>
        <p:txBody>
          <a:bodyPr>
            <a:noAutofit/>
          </a:bodyPr>
          <a:lstStyle/>
          <a:p>
            <a:pPr>
              <a:buNone/>
            </a:pPr>
            <a:endParaRPr lang="pl-PL" altLang="pl-PL" sz="2800" dirty="0"/>
          </a:p>
          <a:p>
            <a:r>
              <a:rPr lang="pl-PL" altLang="pl-PL" sz="2800" dirty="0" smtClean="0"/>
              <a:t>Rolady z  rybnej masy mielonej</a:t>
            </a:r>
          </a:p>
          <a:p>
            <a:r>
              <a:rPr lang="pl-PL" altLang="pl-PL" sz="2800" dirty="0" smtClean="0"/>
              <a:t>P</a:t>
            </a:r>
            <a:r>
              <a:rPr lang="pl-PL" altLang="pl-PL" sz="2800" dirty="0" smtClean="0"/>
              <a:t>ulpety</a:t>
            </a:r>
            <a:endParaRPr lang="pl-PL" altLang="pl-PL" sz="2800" dirty="0"/>
          </a:p>
          <a:p>
            <a:r>
              <a:rPr lang="pl-PL" altLang="pl-PL" sz="2800" dirty="0"/>
              <a:t>Ryby gotowane w winie białym lub czerwonym</a:t>
            </a:r>
          </a:p>
          <a:p>
            <a:r>
              <a:rPr lang="pl-PL" altLang="pl-PL" sz="2800" dirty="0"/>
              <a:t>Ryby w galarecie( karp, łosoś, pstrąg, szczupak, sandacz, węgorz, leszcz) </a:t>
            </a:r>
            <a:r>
              <a:rPr lang="pl-PL" altLang="pl-PL" sz="2800" dirty="0" err="1"/>
              <a:t>knelki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64720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0A020C2-0401-4062-A3E5-98EEE6D9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RYBY: Potrawy smażone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A9145BB-F4D6-4157-A005-F677F897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905130" cy="4082143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Saute – oprószane przyprawami i mąką</a:t>
            </a:r>
          </a:p>
          <a:p>
            <a:r>
              <a:rPr lang="pl-PL" altLang="pl-PL" sz="2800" dirty="0"/>
              <a:t>Panierowane – pojedynczo, podwójnie, składnikiem panierki mogą być ziarno sezamu, posiekane orzechy,  płatki migdałowe , kukurydziane,, owsiane, posiekane </a:t>
            </a:r>
            <a:r>
              <a:rPr lang="pl-PL" altLang="pl-PL" sz="2800" dirty="0" smtClean="0"/>
              <a:t>zioła</a:t>
            </a:r>
            <a:r>
              <a:rPr lang="pl-PL" altLang="pl-PL" sz="2800" dirty="0"/>
              <a:t>, starty parmezan, wiórki kokosowe</a:t>
            </a:r>
          </a:p>
          <a:p>
            <a:r>
              <a:rPr lang="pl-PL" altLang="pl-PL" sz="2800" dirty="0"/>
              <a:t>W cieście np. piwnym</a:t>
            </a:r>
          </a:p>
          <a:p>
            <a:r>
              <a:rPr lang="pl-PL" altLang="pl-PL" sz="2800" dirty="0"/>
              <a:t>Z masy mielonej – obtaczane w bułce tartej</a:t>
            </a:r>
          </a:p>
          <a:p>
            <a:pPr marL="0" indent="0">
              <a:buNone/>
            </a:pPr>
            <a:endParaRPr lang="pl-PL" altLang="pl-PL" dirty="0"/>
          </a:p>
          <a:p>
            <a:pPr marL="0" indent="0"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218896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3E9C396-42A0-46C2-B926-B97104E9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Ryby : potrawy duszone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910CD75-5A30-4FFA-9856-2B2836FF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altLang="pl-PL" sz="3200" dirty="0"/>
              <a:t>W winie ( karp po francusku)</a:t>
            </a:r>
          </a:p>
          <a:p>
            <a:r>
              <a:rPr lang="pl-PL" altLang="pl-PL" sz="3200" dirty="0"/>
              <a:t>W sosach ( musztardowym, pomidorowym, chrzanowym, grzybowym), w śmietanie</a:t>
            </a:r>
          </a:p>
          <a:p>
            <a:r>
              <a:rPr lang="pl-PL" altLang="pl-PL" sz="3200" dirty="0"/>
              <a:t>Z warzywami ( z cebulką, w ziołach, z grzybami)</a:t>
            </a:r>
          </a:p>
          <a:p>
            <a:r>
              <a:rPr lang="pl-PL" altLang="pl-PL" sz="3200" dirty="0"/>
              <a:t>Z masy mielonej ( zraziki, klopsiki)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8068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F8F9543-9850-454F-B97F-410E6F8C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/>
              <a:t>Ryby: potrawy pieczone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D697625-A040-4804-81B2-64E5DA6A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51671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W folii aluminiowej ( łosoś, pstrąg, sieja, </a:t>
            </a:r>
          </a:p>
          <a:p>
            <a:pPr marL="0" indent="0">
              <a:buNone/>
            </a:pPr>
            <a:r>
              <a:rPr lang="pl-PL" altLang="pl-PL" sz="2800" dirty="0"/>
              <a:t>    węgorz) temp. 180-200°C z dodatkiem masła</a:t>
            </a:r>
          </a:p>
          <a:p>
            <a:r>
              <a:rPr lang="pl-PL" altLang="pl-PL" sz="2800" dirty="0"/>
              <a:t>W soli ( okoń, pstrąg, dorsz, halibut) temp. </a:t>
            </a:r>
          </a:p>
          <a:p>
            <a:pPr marL="0" indent="0">
              <a:buNone/>
            </a:pPr>
            <a:r>
              <a:rPr lang="pl-PL" altLang="pl-PL" sz="2800" dirty="0"/>
              <a:t>    180°C , w całości w okrywie z soli morskiej</a:t>
            </a:r>
          </a:p>
          <a:p>
            <a:r>
              <a:rPr lang="pl-PL" altLang="pl-PL" sz="2800" dirty="0"/>
              <a:t>Tradycyjnie ( halibut, sola, makrela, mintaj, sum, szczupak, karp) temp. 170 -200°C</a:t>
            </a:r>
          </a:p>
          <a:p>
            <a:r>
              <a:rPr lang="pl-PL" altLang="pl-PL" sz="2800" dirty="0"/>
              <a:t>Grill  (łosoś)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71920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C00F25-D7A2-4FB0-82AE-48944EEF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Asortyment potraw z owoców morza</a:t>
            </a:r>
          </a:p>
        </p:txBody>
      </p:sp>
      <p:pic>
        <p:nvPicPr>
          <p:cNvPr id="6" name="Symbol zastępczy zawartości 1">
            <a:extLst>
              <a:ext uri="{FF2B5EF4-FFF2-40B4-BE49-F238E27FC236}">
                <a16:creationId xmlns:a16="http://schemas.microsoft.com/office/drawing/2014/main" xmlns="" id="{F6170559-5F56-42FB-B278-0BBE2DBB5C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0811" y="295275"/>
            <a:ext cx="2761204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071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6E40A7E-9E22-42B0-B933-A8D6B7D4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Asortyment potraw z owoców morza</a:t>
            </a:r>
          </a:p>
        </p:txBody>
      </p:sp>
      <p:pic>
        <p:nvPicPr>
          <p:cNvPr id="7" name="Symbol zastępczy zawartości 3">
            <a:extLst>
              <a:ext uri="{FF2B5EF4-FFF2-40B4-BE49-F238E27FC236}">
                <a16:creationId xmlns:a16="http://schemas.microsoft.com/office/drawing/2014/main" xmlns="" id="{EA6478C1-EBF7-4EE9-A4DA-C9BB74645D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9918" y="685800"/>
            <a:ext cx="7002989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83924118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273</Words>
  <Application>Microsoft Office PowerPoint</Application>
  <PresentationFormat>Niestandardowy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Wycinek</vt:lpstr>
      <vt:lpstr>Zastosowanie ryb i owoców morza</vt:lpstr>
      <vt:lpstr>Potrawy gotowane</vt:lpstr>
      <vt:lpstr>Ryby: potrawy gotowane</vt:lpstr>
      <vt:lpstr>RYBY: Potrawy smażone</vt:lpstr>
      <vt:lpstr>Ryby : potrawy duszone</vt:lpstr>
      <vt:lpstr>Ryby: potrawy pieczone</vt:lpstr>
      <vt:lpstr>Asortyment potraw z owoców morza</vt:lpstr>
      <vt:lpstr>Asortyment potraw z owoców morza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Zastosowanie ryb i owoców morza</dc:title>
  <dc:creator>user</dc:creator>
  <cp:lastModifiedBy>user</cp:lastModifiedBy>
  <cp:revision>6</cp:revision>
  <dcterms:created xsi:type="dcterms:W3CDTF">2020-04-26T22:16:51Z</dcterms:created>
  <dcterms:modified xsi:type="dcterms:W3CDTF">2020-04-26T23:02:44Z</dcterms:modified>
</cp:coreProperties>
</file>