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8" r:id="rId4"/>
    <p:sldId id="268" r:id="rId5"/>
    <p:sldId id="304" r:id="rId6"/>
    <p:sldId id="262" r:id="rId7"/>
    <p:sldId id="261" r:id="rId8"/>
    <p:sldId id="307" r:id="rId9"/>
    <p:sldId id="318" r:id="rId10"/>
    <p:sldId id="319" r:id="rId11"/>
    <p:sldId id="294" r:id="rId12"/>
    <p:sldId id="308" r:id="rId13"/>
    <p:sldId id="296" r:id="rId14"/>
    <p:sldId id="297" r:id="rId15"/>
    <p:sldId id="299" r:id="rId16"/>
    <p:sldId id="309" r:id="rId17"/>
    <p:sldId id="316" r:id="rId18"/>
    <p:sldId id="284" r:id="rId19"/>
    <p:sldId id="32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BAD3-E299-4F9B-91F4-B83992BF0C66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30BF-DBC8-4CAB-B7C9-DAB466B1B3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2FED9-8967-4BD1-9EBA-9D7C6311B5BC}" type="slidenum">
              <a:rPr lang="pl-PL"/>
              <a:pPr/>
              <a:t>3</a:t>
            </a:fld>
            <a:endParaRPr lang="pl-PL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30F1B9-46C4-45AE-BAD3-62C323E34742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 eaLnBrk="1" hangingPunct="1">
              <a:buFontTx/>
              <a:buAutoNum type="arabicPeriod"/>
            </a:pPr>
            <a:r>
              <a:rPr lang="en-GB" smtClean="0">
                <a:cs typeface="Times New Roman" pitchFamily="18" charset="0"/>
              </a:rPr>
              <a:t>Nutrients found in soil and slurry/manure are already available on your farm and you should make use of these valuable on-farm nutrient supplies for growing grass and crops. </a:t>
            </a:r>
          </a:p>
          <a:p>
            <a:pPr marL="228600" indent="-228600" algn="just" eaLnBrk="1" hangingPunct="1">
              <a:buFontTx/>
              <a:buAutoNum type="arabicPeriod"/>
            </a:pPr>
            <a:r>
              <a:rPr lang="en-GB" smtClean="0">
                <a:cs typeface="Times New Roman" pitchFamily="18" charset="0"/>
              </a:rPr>
              <a:t>Fertiliser – a chemically manufactured source of nutrients which, as you all know, is expensive. </a:t>
            </a:r>
          </a:p>
          <a:p>
            <a:pPr marL="228600" indent="-228600" algn="just" eaLnBrk="1" hangingPunct="1"/>
            <a:r>
              <a:rPr lang="en-GB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49C0C-FF92-495F-B6BF-4265EF909D49}" type="slidenum">
              <a:rPr lang="pl-P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ustalania dawek nawozów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Wykorzystujemy zdjęcie które zostało zrobione na zajęciach terenowych.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Liczymy nawozy na podstawie tych składników</a:t>
            </a:r>
          </a:p>
          <a:p>
            <a:pPr>
              <a:buNone/>
            </a:pPr>
            <a:r>
              <a:rPr lang="pl-PL" dirty="0" smtClean="0"/>
              <a:t>k</a:t>
            </a:r>
            <a:r>
              <a:rPr lang="pl-PL" dirty="0" smtClean="0"/>
              <a:t>tóre należy dostarczyć roślinie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500063"/>
            <a:ext cx="7800975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Zadanie 1 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Zaplanuj  nawożenie mineralne pod </a:t>
            </a:r>
            <a:r>
              <a:rPr lang="pl-PL" dirty="0" smtClean="0"/>
              <a:t>uprawę gryki</a:t>
            </a:r>
            <a:r>
              <a:rPr lang="pl-PL" dirty="0" smtClean="0"/>
              <a:t>;</a:t>
            </a:r>
            <a:endParaRPr lang="pl-PL" dirty="0" smtClean="0"/>
          </a:p>
          <a:p>
            <a:r>
              <a:rPr lang="pl-PL" dirty="0" smtClean="0"/>
              <a:t>azot </a:t>
            </a:r>
            <a:r>
              <a:rPr lang="pl-PL" dirty="0" smtClean="0"/>
              <a:t>60</a:t>
            </a:r>
            <a:r>
              <a:rPr lang="pl-PL" dirty="0" smtClean="0"/>
              <a:t> </a:t>
            </a:r>
            <a:r>
              <a:rPr lang="pl-PL" dirty="0" smtClean="0"/>
              <a:t>kg/ha</a:t>
            </a:r>
            <a:r>
              <a:rPr lang="pl-PL" dirty="0" smtClean="0"/>
              <a:t>,     - tyle czystego składnika</a:t>
            </a:r>
            <a:endParaRPr lang="pl-PL" dirty="0" smtClean="0"/>
          </a:p>
          <a:p>
            <a:r>
              <a:rPr lang="pl-PL" dirty="0" smtClean="0"/>
              <a:t>fosfor </a:t>
            </a:r>
            <a:r>
              <a:rPr lang="pl-PL" dirty="0" smtClean="0"/>
              <a:t>60</a:t>
            </a:r>
            <a:r>
              <a:rPr lang="pl-PL" dirty="0" smtClean="0"/>
              <a:t> </a:t>
            </a:r>
            <a:r>
              <a:rPr lang="pl-PL" dirty="0" smtClean="0"/>
              <a:t>kg/ha</a:t>
            </a:r>
          </a:p>
          <a:p>
            <a:r>
              <a:rPr lang="pl-PL" dirty="0" smtClean="0"/>
              <a:t>potas </a:t>
            </a:r>
            <a:r>
              <a:rPr lang="pl-PL" dirty="0" smtClean="0"/>
              <a:t>90</a:t>
            </a:r>
            <a:r>
              <a:rPr lang="pl-PL" dirty="0" smtClean="0"/>
              <a:t> </a:t>
            </a:r>
            <a:r>
              <a:rPr lang="pl-PL" dirty="0" smtClean="0"/>
              <a:t>kg/ha.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Dobierz nawozy mineralne i oblicz ich masę towarową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Nawożenie: dobór nawozów</a:t>
            </a:r>
            <a:br>
              <a:rPr lang="pl-PL" sz="3600" dirty="0" smtClean="0"/>
            </a:b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Nawożenie: dobór nawozów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</a:t>
                      </a:r>
                      <a:r>
                        <a:rPr lang="pl-PL" dirty="0" smtClean="0"/>
                        <a:t>   60 </a:t>
                      </a:r>
                      <a:r>
                        <a:rPr lang="pl-PL" dirty="0" smtClean="0"/>
                        <a:t>kg/ha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Saletra</a:t>
                      </a:r>
                      <a:r>
                        <a:rPr lang="pl-PL" baseline="0" dirty="0" smtClean="0"/>
                        <a:t> amonowa 34</a:t>
                      </a:r>
                      <a:r>
                        <a:rPr lang="pl-PL" dirty="0" smtClean="0"/>
                        <a:t>% </a:t>
                      </a:r>
                      <a:r>
                        <a:rPr lang="pl-PL" dirty="0" smtClean="0"/>
                        <a:t>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   </a:t>
                      </a:r>
                      <a:r>
                        <a:rPr lang="pl-PL" dirty="0" smtClean="0"/>
                        <a:t>  60 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superfosfat potrójny granulowany 46% </a:t>
                      </a:r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  <a:r>
                        <a:rPr lang="pl-PL" alt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  </a:t>
                      </a:r>
                      <a:r>
                        <a:rPr lang="pl-PL" altLang="pl-PL" sz="1800" baseline="0" dirty="0" smtClean="0"/>
                        <a:t>  90 </a:t>
                      </a:r>
                      <a:r>
                        <a:rPr lang="pl-PL" dirty="0" smtClean="0"/>
                        <a:t>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potasowa 60 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400" dirty="0" smtClean="0"/>
              <a:t>Ilość masy towarowej  NAWOZÓW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azotowe: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saletra amonowa z magnezem 34% N 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100 kg saletry  – 34 kg N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X kg saletry  – </a:t>
            </a:r>
            <a:r>
              <a:rPr lang="pl-PL" altLang="pl-PL" sz="2800" dirty="0" smtClean="0"/>
              <a:t>60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N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100kg saletry x </a:t>
            </a:r>
            <a:r>
              <a:rPr lang="pl-PL" altLang="pl-PL" sz="2800" dirty="0" smtClean="0"/>
              <a:t>60 </a:t>
            </a:r>
            <a:r>
              <a:rPr lang="pl-PL" altLang="pl-PL" sz="2800" dirty="0" smtClean="0"/>
              <a:t>kg N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X=--------------------------------  = </a:t>
            </a:r>
            <a:r>
              <a:rPr lang="pl-PL" altLang="pl-PL" sz="2800" dirty="0" smtClean="0"/>
              <a:t>………… </a:t>
            </a:r>
            <a:r>
              <a:rPr lang="pl-PL" altLang="pl-PL" sz="2800" dirty="0" smtClean="0"/>
              <a:t>kg/ ha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       34 kg N                       saletry amonowej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  <a:endParaRPr lang="pl-P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b="1" dirty="0" smtClean="0"/>
              <a:t>Nawozy fosforowe: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superfosfat potrójny 46%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100 kg superfosfatu – 46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X kg superfosfatu–  </a:t>
            </a:r>
            <a:r>
              <a:rPr lang="pl-PL" altLang="pl-PL" dirty="0" smtClean="0"/>
              <a:t>60 </a:t>
            </a:r>
            <a:r>
              <a:rPr lang="pl-PL" altLang="pl-PL" dirty="0" smtClean="0"/>
              <a:t>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100kg superfosfatu x </a:t>
            </a:r>
            <a:r>
              <a:rPr lang="pl-PL" altLang="pl-PL" dirty="0" smtClean="0"/>
              <a:t>60 </a:t>
            </a:r>
            <a:r>
              <a:rPr lang="pl-PL" altLang="pl-PL" dirty="0" smtClean="0"/>
              <a:t>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X=------------------------------------------  = </a:t>
            </a:r>
            <a:r>
              <a:rPr lang="pl-PL" altLang="pl-PL" dirty="0" smtClean="0"/>
              <a:t>……….</a:t>
            </a:r>
            <a:r>
              <a:rPr lang="pl-PL" altLang="pl-PL" dirty="0" smtClean="0"/>
              <a:t> </a:t>
            </a:r>
            <a:r>
              <a:rPr lang="pl-PL" altLang="pl-PL" dirty="0" smtClean="0"/>
              <a:t>kg/ ha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       46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                               </a:t>
            </a:r>
            <a:r>
              <a:rPr lang="pl-PL" altLang="pl-PL" sz="1800" dirty="0" smtClean="0"/>
              <a:t>               </a:t>
            </a:r>
            <a:r>
              <a:rPr lang="pl-PL" altLang="pl-PL" sz="2800" dirty="0" smtClean="0"/>
              <a:t>Superfosfatu </a:t>
            </a:r>
            <a:r>
              <a:rPr lang="pl-PL" altLang="pl-PL" sz="2800" dirty="0" smtClean="0"/>
              <a:t>pot.</a:t>
            </a:r>
            <a:endParaRPr lang="pl-PL" altLang="pl-PL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potasowe: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sól potasowa 60 %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100 kg soli potasowej   –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>
              <a:buNone/>
            </a:pPr>
            <a:r>
              <a:rPr lang="pl-PL" altLang="pl-PL" sz="2800" dirty="0" smtClean="0"/>
              <a:t>     X kg soli potasowej  – </a:t>
            </a:r>
            <a:r>
              <a:rPr lang="pl-PL" altLang="pl-PL" sz="2800" dirty="0" smtClean="0"/>
              <a:t>90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    100kg soli potasowej  x </a:t>
            </a:r>
            <a:r>
              <a:rPr lang="pl-PL" altLang="pl-PL" sz="2800" dirty="0" smtClean="0"/>
              <a:t>90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X=---------------------------------------------         = ……. kg/ ha</a:t>
            </a:r>
          </a:p>
          <a:p>
            <a:pPr>
              <a:buNone/>
            </a:pPr>
            <a:r>
              <a:rPr lang="pl-PL" altLang="pl-PL" sz="2800" dirty="0" smtClean="0"/>
              <a:t>             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                                         soli potasowej </a:t>
            </a:r>
          </a:p>
          <a:p>
            <a:pPr eaLnBrk="1" hangingPunct="1"/>
            <a:endParaRPr lang="pl-PL" altLang="pl-PL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Nawóz mineralny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 masy  towarowej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Saletra</a:t>
                      </a:r>
                      <a:r>
                        <a:rPr lang="pl-PL" baseline="0" dirty="0" smtClean="0"/>
                        <a:t> amonowa 34</a:t>
                      </a:r>
                      <a:r>
                        <a:rPr lang="pl-PL" dirty="0" smtClean="0"/>
                        <a:t>%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pl-PL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……….. </a:t>
                      </a:r>
                      <a:r>
                        <a:rPr lang="pl-PL" dirty="0" smtClean="0"/>
                        <a:t>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superfosfat potrójny 46% 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potasowa 60 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 </a:t>
                      </a:r>
                      <a:r>
                        <a:rPr lang="pl-PL" dirty="0" smtClean="0"/>
                        <a:t>kg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Ile należy zastosować mocznika 46% na powierzchnię </a:t>
            </a:r>
            <a:r>
              <a:rPr lang="pl-PL" dirty="0" smtClean="0"/>
              <a:t>3ha </a:t>
            </a:r>
            <a:r>
              <a:rPr lang="pl-PL" dirty="0" smtClean="0"/>
              <a:t>przy zalecanej dawce 60kg N/ ha ?</a:t>
            </a:r>
          </a:p>
          <a:p>
            <a:pPr lvl="0"/>
            <a:r>
              <a:rPr lang="pl-PL" dirty="0" smtClean="0"/>
              <a:t>130 kg</a:t>
            </a:r>
          </a:p>
          <a:p>
            <a:pPr lvl="0"/>
            <a:r>
              <a:rPr lang="pl-PL" dirty="0" smtClean="0"/>
              <a:t>391</a:t>
            </a:r>
            <a:r>
              <a:rPr lang="pl-PL" dirty="0" smtClean="0"/>
              <a:t> kg  </a:t>
            </a:r>
            <a:endParaRPr lang="pl-PL" dirty="0" smtClean="0"/>
          </a:p>
          <a:p>
            <a:pPr lvl="0"/>
            <a:r>
              <a:rPr lang="pl-PL" dirty="0" smtClean="0"/>
              <a:t>120 kg</a:t>
            </a:r>
          </a:p>
          <a:p>
            <a:pPr lvl="0"/>
            <a:r>
              <a:rPr lang="pl-PL" dirty="0" smtClean="0"/>
              <a:t>240 kg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71472" y="785794"/>
            <a:ext cx="8572528" cy="452598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Ilość składników mineralnych pobieranych przez roślinę uprawną z gleby w ciągu okresu wegetacji do wytworzenia plonu, to:</a:t>
            </a:r>
          </a:p>
          <a:p>
            <a:pPr lvl="0">
              <a:buNone/>
            </a:pP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Norma żywieniowa</a:t>
            </a:r>
          </a:p>
          <a:p>
            <a:r>
              <a:rPr lang="pl-PL" dirty="0" smtClean="0"/>
              <a:t>Potrzeby pokarmowe    </a:t>
            </a:r>
          </a:p>
          <a:p>
            <a:pPr lvl="0"/>
            <a:r>
              <a:rPr lang="pl-PL" dirty="0" smtClean="0"/>
              <a:t>Dawki nawozowe</a:t>
            </a:r>
          </a:p>
          <a:p>
            <a:pPr lvl="0"/>
            <a:r>
              <a:rPr lang="pl-PL" dirty="0" smtClean="0"/>
              <a:t>Potrzeby nawozowe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ŹRÓDŁA SKŁADNIKÓW POKARMOWYCH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 jakich źródeł rośliny czerpią składniki pokarmowe?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pl-PL" sz="5000" b="1" dirty="0" smtClean="0">
                <a:solidFill>
                  <a:schemeClr val="tx1"/>
                </a:solidFill>
              </a:rPr>
              <a:t/>
            </a:r>
            <a:br>
              <a:rPr lang="pl-PL" sz="50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ŹRÓDŁA SKŁADNIKÓW POKARMOWYCH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73288"/>
            <a:ext cx="2514600" cy="2209800"/>
          </a:xfrm>
          <a:noFill/>
        </p:spPr>
      </p:pic>
      <p:sp>
        <p:nvSpPr>
          <p:cNvPr id="5124" name="Symbol zastępczy numeru slajdu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E195564-EF34-48B1-BD1D-FF68857A42B8}" type="slidenum">
              <a:rPr lang="pl-PL" sz="1400" b="1">
                <a:solidFill>
                  <a:srgbClr val="FFFFFF"/>
                </a:solidFill>
              </a:rPr>
              <a:pPr algn="ctr"/>
              <a:t>3</a:t>
            </a:fld>
            <a:endParaRPr lang="pl-PL" sz="1400" b="1">
              <a:solidFill>
                <a:srgbClr val="FFFFFF"/>
              </a:solidFill>
            </a:endParaRP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900113" y="4581525"/>
            <a:ext cx="1462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/>
              <a:t>gleba</a:t>
            </a:r>
            <a:endParaRPr lang="en-GB" sz="3200" b="1">
              <a:latin typeface="Times New Roman" pitchFamily="18" charset="0"/>
            </a:endParaRP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352800" y="44196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/>
              <a:t>nawozy   </a:t>
            </a:r>
            <a:br>
              <a:rPr lang="pl-PL" sz="3200"/>
            </a:br>
            <a:r>
              <a:rPr lang="pl-PL" sz="3200"/>
              <a:t> naturalne</a:t>
            </a:r>
            <a:r>
              <a:rPr lang="en-GB" sz="3200" b="1">
                <a:latin typeface="Times New Roman" pitchFamily="18" charset="0"/>
              </a:rPr>
              <a:t>	</a:t>
            </a: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6642100" y="4437063"/>
            <a:ext cx="1965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/>
              <a:t>nawozy </a:t>
            </a:r>
          </a:p>
          <a:p>
            <a:pPr algn="ctr"/>
            <a:r>
              <a:rPr lang="pl-PL" sz="3200"/>
              <a:t>mineralne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133600"/>
            <a:ext cx="2590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133600"/>
            <a:ext cx="2667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/>
      <p:bldP spid="664580" grpId="0"/>
      <p:bldP spid="6645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przeprowadzać okresowe (co 4-5 lat) analizy</a:t>
            </a:r>
          </a:p>
          <a:p>
            <a:pPr>
              <a:buNone/>
            </a:pPr>
            <a:r>
              <a:rPr lang="pl-PL" dirty="0" smtClean="0"/>
              <a:t>   odczynu i zasobności gleby w składniki mineralne,</a:t>
            </a:r>
          </a:p>
          <a:p>
            <a:r>
              <a:rPr lang="pl-PL" dirty="0" smtClean="0"/>
              <a:t>stosować racjonalne, zrównoważone nawożenie, tzn. takie, które zaspokaja potrzeby pokarmowe roślin i zapewnia utrzymanie zasobności gleb w składniki na poziomie średnim.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>
                <a:latin typeface="Calibri" pitchFamily="34" charset="0"/>
              </a:rPr>
              <a:t>Zrównoważone</a:t>
            </a:r>
            <a:r>
              <a:rPr lang="pl-PL" sz="3200" b="1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pl-PL" sz="3200" b="1">
                <a:latin typeface="Calibri" pitchFamily="34" charset="0"/>
              </a:rPr>
              <a:t>nawożenie roślin to nawożenie zgodne z  ich potrzebami pokarmowymi  </a:t>
            </a:r>
          </a:p>
        </p:txBody>
      </p:sp>
      <p:pic>
        <p:nvPicPr>
          <p:cNvPr id="39939" name="Picture 3" descr="E:\Prezentacja\OK\cykl rozwojo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79248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pl-PL" sz="4800">
                <a:solidFill>
                  <a:schemeClr val="tx1"/>
                </a:solidFill>
                <a:latin typeface="Calibri" pitchFamily="34" charset="0"/>
              </a:rPr>
              <a:t>Obliczenie dawek nawozów mineralnych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153400" cy="310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latin typeface="Calibri" pitchFamily="34" charset="0"/>
              </a:rPr>
              <a:t>Dawka nawozu mineralnego =  potrzeby nawożenia – składniki dostępne z gleby i innych źródeł</a:t>
            </a:r>
          </a:p>
          <a:p>
            <a:r>
              <a:rPr lang="pl-PL" sz="2800" b="1">
                <a:latin typeface="Calibri" pitchFamily="34" charset="0"/>
              </a:rPr>
              <a:t> (np. nawozy naturalne, organiczne)</a:t>
            </a:r>
          </a:p>
          <a:p>
            <a:endParaRPr lang="pl-PL" sz="2800" b="1">
              <a:latin typeface="Calibri" pitchFamily="34" charset="0"/>
            </a:endParaRPr>
          </a:p>
          <a:p>
            <a:r>
              <a:rPr lang="pl-PL" sz="2800" b="1">
                <a:latin typeface="Calibri" pitchFamily="34" charset="0"/>
              </a:rPr>
              <a:t>Nawozy mineralne powinny uzupełniać ilości składników potrzebnych do pokrycia potrzeb nawozowych roślin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"/>
          <p:cNvGraphicFramePr>
            <a:graphicFrameLocks noGrp="1"/>
          </p:cNvGraphicFramePr>
          <p:nvPr/>
        </p:nvGraphicFramePr>
        <p:xfrm>
          <a:off x="1042988" y="2060575"/>
          <a:ext cx="7315200" cy="2904744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Nawożenie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jest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uzupełnieniem braków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niezbędnych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składników pokarmowych w glebie.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Ile kg soli potasowej 64% K2O należy zastosować na powierzchni 8 ha przy dawce czystego składnika 100 kg K2O /ha?</a:t>
            </a:r>
          </a:p>
          <a:p>
            <a:pPr lvl="0"/>
            <a:r>
              <a:rPr lang="pl-PL" dirty="0" smtClean="0"/>
              <a:t>1450</a:t>
            </a:r>
          </a:p>
          <a:p>
            <a:pPr lvl="0"/>
            <a:r>
              <a:rPr lang="pl-PL" dirty="0" smtClean="0"/>
              <a:t>156</a:t>
            </a:r>
          </a:p>
          <a:p>
            <a:pPr lvl="0"/>
            <a:r>
              <a:rPr lang="pl-PL" dirty="0" smtClean="0"/>
              <a:t>165</a:t>
            </a:r>
          </a:p>
          <a:p>
            <a:pPr lvl="0"/>
            <a:r>
              <a:rPr lang="pl-PL" dirty="0" smtClean="0"/>
              <a:t>1250  x</a:t>
            </a:r>
          </a:p>
          <a:p>
            <a:endParaRPr lang="pl-PL" dirty="0"/>
          </a:p>
        </p:txBody>
      </p:sp>
      <p:pic>
        <p:nvPicPr>
          <p:cNvPr id="2049" name="Picture 1" descr="G:\spr\SDOO Uhnin\Uhnin\DSCN1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478</TotalTime>
  <Words>532</Words>
  <PresentationFormat>Pokaz na ekranie (4:3)</PresentationFormat>
  <Paragraphs>105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Zasady ustalania dawek nawozów.</vt:lpstr>
      <vt:lpstr>ŹRÓDŁA SKŁADNIKÓW POKARMOWYCH</vt:lpstr>
      <vt:lpstr> ŹRÓDŁA SKŁADNIKÓW POKARMOWYCH</vt:lpstr>
      <vt:lpstr>Slajd 4</vt:lpstr>
      <vt:lpstr>Slajd 5</vt:lpstr>
      <vt:lpstr>Slajd 6</vt:lpstr>
      <vt:lpstr>Obliczenie dawek nawozów mineralnych</vt:lpstr>
      <vt:lpstr>Slajd 8</vt:lpstr>
      <vt:lpstr>Slajd 9</vt:lpstr>
      <vt:lpstr>Slajd 10</vt:lpstr>
      <vt:lpstr>Slajd 11</vt:lpstr>
      <vt:lpstr>Nawożenie: dobór nawozów </vt:lpstr>
      <vt:lpstr>Nawożenie: dobór nawozów </vt:lpstr>
      <vt:lpstr>Ilość masy towarowej  NAWOZÓW</vt:lpstr>
      <vt:lpstr>Ilość masy towarowej  NAWOZÓW</vt:lpstr>
      <vt:lpstr>Ilość masy towarowej  NAWOZÓW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Mateusz</dc:creator>
  <cp:lastModifiedBy>Mateusz</cp:lastModifiedBy>
  <cp:revision>54</cp:revision>
  <dcterms:created xsi:type="dcterms:W3CDTF">2019-11-10T13:12:48Z</dcterms:created>
  <dcterms:modified xsi:type="dcterms:W3CDTF">2020-04-23T07:10:31Z</dcterms:modified>
</cp:coreProperties>
</file>