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75" r:id="rId11"/>
    <p:sldId id="261" r:id="rId12"/>
    <p:sldId id="276" r:id="rId13"/>
    <p:sldId id="262" r:id="rId14"/>
    <p:sldId id="278" r:id="rId15"/>
    <p:sldId id="263" r:id="rId16"/>
    <p:sldId id="279" r:id="rId17"/>
    <p:sldId id="264" r:id="rId18"/>
    <p:sldId id="280" r:id="rId19"/>
    <p:sldId id="265" r:id="rId20"/>
    <p:sldId id="281" r:id="rId21"/>
    <p:sldId id="266" r:id="rId22"/>
    <p:sldId id="282" r:id="rId23"/>
    <p:sldId id="267" r:id="rId24"/>
    <p:sldId id="283" r:id="rId25"/>
    <p:sldId id="268" r:id="rId26"/>
    <p:sldId id="284" r:id="rId27"/>
    <p:sldId id="269" r:id="rId28"/>
    <p:sldId id="285" r:id="rId29"/>
    <p:sldId id="270" r:id="rId30"/>
    <p:sldId id="286" r:id="rId31"/>
    <p:sldId id="271" r:id="rId32"/>
    <p:sldId id="287" r:id="rId33"/>
    <p:sldId id="277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1E9D0C-B9D0-4F7E-BECA-569A937963C5}" type="datetimeFigureOut">
              <a:rPr lang="pl-PL" smtClean="0"/>
              <a:pPr/>
              <a:t>05.04.2020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5D9A26-72A7-4F7E-AEBD-B7782A7EEE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time_continue=15&amp;v=FdpAeE1QZ0I&amp;feature=emb_title" TargetMode="External"/><Relationship Id="rId5" Type="http://schemas.openxmlformats.org/officeDocument/2006/relationships/hyperlink" Target="https://www.youtube.com/watch?time_continue=7&amp;v=g8dZHVUzTtw&amp;feature=emb_title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571604" y="381000"/>
            <a:ext cx="6200796" cy="61910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покупками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908720"/>
            <a:ext cx="767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магазинов и продуктов</a:t>
            </a:r>
            <a:endParaRPr lang="pl-PL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4.static.newspaper.guestlistmedia.net/uploads/articles/3/68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00504"/>
            <a:ext cx="2714644" cy="2190765"/>
          </a:xfrm>
          <a:prstGeom prst="rect">
            <a:avLst/>
          </a:prstGeom>
          <a:noFill/>
        </p:spPr>
      </p:pic>
      <p:pic>
        <p:nvPicPr>
          <p:cNvPr id="31752" name="Picture 8" descr="http://www.stavropolcmpi.ru/pic/large-10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3000372"/>
            <a:ext cx="3214710" cy="153191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31754" name="Picture 10" descr="http://www.classifieds24.ru/images/2447/2446189/large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857760"/>
            <a:ext cx="2786082" cy="162239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10" name="Picture 6" descr="http://4.static.newspaper.guestlistmedia.net/uploads/articles/3/68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030300" cy="2286016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C46162D-5379-4160-9D21-F1A712C226B2}"/>
              </a:ext>
            </a:extLst>
          </p:cNvPr>
          <p:cNvSpPr txBox="1"/>
          <p:nvPr/>
        </p:nvSpPr>
        <p:spPr>
          <a:xfrm>
            <a:off x="251520" y="2132856"/>
            <a:ext cx="6106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>
                <a:hlinkClick r:id="rId5"/>
              </a:rPr>
              <a:t>https://www.youtube.com/watch?time_continue=7&amp;v=g8dZHVUzTtw&amp;feature=emb_title</a:t>
            </a:r>
            <a:endParaRPr lang="pl-PL" dirty="0"/>
          </a:p>
          <a:p>
            <a:r>
              <a:rPr lang="pl-PL" u="sng" dirty="0">
                <a:hlinkClick r:id="rId6"/>
              </a:rPr>
              <a:t>https://www.youtube.com/watch?time_continue=15&amp;v=FdpAeE1QZ0I&amp;feature=emb_title</a:t>
            </a:r>
            <a:r>
              <a:rPr lang="pl-PL" u="sng" dirty="0"/>
              <a:t> </a:t>
            </a:r>
            <a:r>
              <a:rPr lang="ru-RU" b="1" dirty="0"/>
              <a:t>Обучающее видео для детей "Страна знаний".Находим магазины для покупок.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газетном киоске? (примеры)</a:t>
            </a:r>
            <a:endParaRPr lang="pl-PL" sz="2400" dirty="0"/>
          </a:p>
        </p:txBody>
      </p:sp>
      <p:pic>
        <p:nvPicPr>
          <p:cNvPr id="32770" name="Picture 2" descr="http://cs309618.vk.me/v309618868/2b19/sBTIv80vKG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476517" cy="2071702"/>
          </a:xfrm>
          <a:prstGeom prst="rect">
            <a:avLst/>
          </a:prstGeom>
          <a:noFill/>
        </p:spPr>
      </p:pic>
      <p:pic>
        <p:nvPicPr>
          <p:cNvPr id="32772" name="Picture 4" descr="http://wedding.ua/images_user/stati/Journals/vid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428868"/>
            <a:ext cx="2414197" cy="1812925"/>
          </a:xfrm>
          <a:prstGeom prst="rect">
            <a:avLst/>
          </a:prstGeom>
          <a:noFill/>
        </p:spPr>
      </p:pic>
      <p:pic>
        <p:nvPicPr>
          <p:cNvPr id="32774" name="Picture 6" descr="http://irecommend.ru.q5.r-99.com/sites/default/files/imagecache/copyright/user-images/24289/100_15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285992"/>
            <a:ext cx="1733053" cy="192878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28662" y="457200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газеты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57620" y="4500570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журналы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43768" y="464344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кроссворды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34818" name="Picture 2" descr="http://profmarket.com.ua/image.html?format=raw&amp;id=128&amp;type=img&amp;view=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5500686" cy="4125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714348" y="1357298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Хозяйственный магазин (товары для дома)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хозяйственном магазине? (примеры)</a:t>
            </a:r>
            <a:endParaRPr lang="pl-PL" sz="2400" dirty="0"/>
          </a:p>
        </p:txBody>
      </p:sp>
      <p:pic>
        <p:nvPicPr>
          <p:cNvPr id="33794" name="Picture 2" descr="http://www.stilvkusa.com.ua/data/images/30046_5502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024216" cy="157159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28596" y="3286124"/>
            <a:ext cx="2661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посуда для кухни</a:t>
            </a:r>
          </a:p>
          <a:p>
            <a:r>
              <a:rPr lang="ru-RU" dirty="0"/>
              <a:t>(кастрюли, сковороды,</a:t>
            </a:r>
          </a:p>
          <a:p>
            <a:r>
              <a:rPr lang="ru-RU" dirty="0"/>
              <a:t>тарелки, стаканы,</a:t>
            </a:r>
          </a:p>
          <a:p>
            <a:r>
              <a:rPr lang="ru-RU" dirty="0"/>
              <a:t>вилки, ложки, ножи,</a:t>
            </a:r>
          </a:p>
          <a:p>
            <a:r>
              <a:rPr lang="ru-RU" dirty="0"/>
              <a:t>чашки, рюмки)</a:t>
            </a:r>
            <a:endParaRPr lang="pl-PL" dirty="0"/>
          </a:p>
        </p:txBody>
      </p:sp>
      <p:pic>
        <p:nvPicPr>
          <p:cNvPr id="33796" name="Picture 4" descr="http://a.photos.kr.kcdn.kz/84/73950bdb1b848333af035ce460da10/1-4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1828800" cy="13716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14678" y="3429000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товары для уборки дома</a:t>
            </a:r>
          </a:p>
          <a:p>
            <a:r>
              <a:rPr lang="ru-RU" dirty="0"/>
              <a:t>(щётки, швабры, </a:t>
            </a:r>
          </a:p>
          <a:p>
            <a:r>
              <a:rPr lang="ru-RU" dirty="0"/>
              <a:t>салфетки из микрофибры,</a:t>
            </a:r>
            <a:endParaRPr lang="pl-PL" dirty="0"/>
          </a:p>
          <a:p>
            <a:r>
              <a:rPr lang="ru-RU" dirty="0"/>
              <a:t>вёдра)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00826" y="3500438"/>
            <a:ext cx="2626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принадлежности </a:t>
            </a:r>
          </a:p>
          <a:p>
            <a:r>
              <a:rPr lang="ru-RU" dirty="0"/>
              <a:t>для ванной и туалета:</a:t>
            </a:r>
          </a:p>
          <a:p>
            <a:r>
              <a:rPr lang="ru-RU" dirty="0"/>
              <a:t>ёрши для унитаза, стойки, держатели для туалетной бумаги, корзины для мусора) </a:t>
            </a:r>
          </a:p>
          <a:p>
            <a:endParaRPr lang="pl-PL" dirty="0"/>
          </a:p>
        </p:txBody>
      </p:sp>
      <p:pic>
        <p:nvPicPr>
          <p:cNvPr id="12290" name="Picture 2" descr="http://santehtun.ru/images/stories/virtuemart/category/vanni_accesu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357298"/>
            <a:ext cx="2165329" cy="2165329"/>
          </a:xfrm>
          <a:prstGeom prst="rect">
            <a:avLst/>
          </a:prstGeom>
          <a:noFill/>
        </p:spPr>
      </p:pic>
      <p:pic>
        <p:nvPicPr>
          <p:cNvPr id="12292" name="Picture 4" descr="http://58.img.avito.st/1280x960/1214767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000636"/>
            <a:ext cx="1332143" cy="100013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1472" y="6000768"/>
            <a:ext cx="11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скатерть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6146" name="Picture 2" descr="http://otvet.imgsmail.ru/download/e8ce5275d513a42fc36c91e0b50f7e09_h-1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4381530" cy="32861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643174" y="185736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салон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музыкальном салоне? (примеры)</a:t>
            </a:r>
            <a:endParaRPr lang="pl-PL" sz="2400" dirty="0"/>
          </a:p>
        </p:txBody>
      </p:sp>
      <p:pic>
        <p:nvPicPr>
          <p:cNvPr id="35842" name="Picture 2" descr="http://wallbox.ru/wallpapers/preview/201326/akusticheskaya-gitara-beloe-3dc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1714512" cy="1071570"/>
          </a:xfrm>
          <a:prstGeom prst="rect">
            <a:avLst/>
          </a:prstGeom>
          <a:noFill/>
        </p:spPr>
      </p:pic>
      <p:pic>
        <p:nvPicPr>
          <p:cNvPr id="35844" name="Picture 4" descr="http://images2.fanpop.com/images/photos/4200000/Rivers-Flows-In-You-twilight-and-music-4249749-426-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1197705" cy="1571636"/>
          </a:xfrm>
          <a:prstGeom prst="rect">
            <a:avLst/>
          </a:prstGeom>
          <a:noFill/>
        </p:spPr>
      </p:pic>
      <p:pic>
        <p:nvPicPr>
          <p:cNvPr id="35846" name="Picture 6" descr="http://media.gdgt.com/img/product/25/jlj/orca-2921-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2067945" cy="155095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42910" y="335756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гитара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714744" y="350043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ноты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15008" y="350043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наушники</a:t>
            </a:r>
            <a:endParaRPr lang="pl-PL" dirty="0"/>
          </a:p>
        </p:txBody>
      </p:sp>
      <p:pic>
        <p:nvPicPr>
          <p:cNvPr id="35848" name="Picture 8" descr="http://pianissimomusic.com/FileUpload/bs381922/UrunResim/16829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00504"/>
            <a:ext cx="1905013" cy="142876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857224" y="585789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скрипка</a:t>
            </a:r>
            <a:endParaRPr lang="pl-PL" dirty="0"/>
          </a:p>
        </p:txBody>
      </p:sp>
      <p:pic>
        <p:nvPicPr>
          <p:cNvPr id="35850" name="Picture 10" descr="http://meldacreates.com/wordpress/wp-content/uploads/2012/10/micro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1643074" cy="164307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500430" y="578645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микрофон</a:t>
            </a:r>
            <a:endParaRPr lang="pl-PL" dirty="0"/>
          </a:p>
        </p:txBody>
      </p:sp>
      <p:pic>
        <p:nvPicPr>
          <p:cNvPr id="35852" name="Picture 12" descr="http://pics.mobilluck.com.ua/photo/childrens_musical_instruments/bomic/Bomik_Ksilofon_15_tonov__derevo___D047__317711_6591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857628"/>
            <a:ext cx="1625454" cy="121444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6000760" y="557214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ксилофон</a:t>
            </a:r>
            <a:endParaRPr lang="pl-PL" dirty="0"/>
          </a:p>
        </p:txBody>
      </p:sp>
      <p:pic>
        <p:nvPicPr>
          <p:cNvPr id="35854" name="Picture 14" descr="http://fotoham.ru/img/picture/Apr/27/4b57bc19fed013accc29ac9bb3b52253/mini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428736"/>
            <a:ext cx="1916095" cy="149803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7715272" y="335756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труба</a:t>
            </a:r>
            <a:endParaRPr lang="pl-PL" dirty="0"/>
          </a:p>
        </p:txBody>
      </p:sp>
      <p:pic>
        <p:nvPicPr>
          <p:cNvPr id="35856" name="Picture 16" descr="http://i.artfile.ru/650x488_389416_%5Bwww.ArtFile.ru%5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929066"/>
            <a:ext cx="1558905" cy="1170378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7858148" y="557214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барабан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5122" name="Picture 2" descr="http://www.plan-72.ru/upload/3b52fd30e2a5f47f76e9417aca2a34c1db3255d9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4929222" cy="3521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643174" y="142873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Обувной магазин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обувном магазине? (примеры)</a:t>
            </a:r>
            <a:endParaRPr lang="pl-PL" sz="2400" dirty="0"/>
          </a:p>
        </p:txBody>
      </p:sp>
      <p:pic>
        <p:nvPicPr>
          <p:cNvPr id="36866" name="Picture 2" descr="http://monado.ru/images/items/102/10127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528730" cy="152873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00034" y="3357562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луноходы</a:t>
            </a:r>
            <a:endParaRPr lang="pl-PL" dirty="0"/>
          </a:p>
        </p:txBody>
      </p:sp>
      <p:pic>
        <p:nvPicPr>
          <p:cNvPr id="36868" name="Picture 4" descr="http://www.ladyshopping.ru/catalog/media/shoptime/a/2/51b756b2203a2_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142984"/>
            <a:ext cx="1348296" cy="202244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00298" y="3214686"/>
            <a:ext cx="10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сандали</a:t>
            </a:r>
            <a:endParaRPr lang="pl-PL" dirty="0"/>
          </a:p>
        </p:txBody>
      </p:sp>
      <p:pic>
        <p:nvPicPr>
          <p:cNvPr id="36870" name="Picture 6" descr="http://img.espicture.ru/21/kartinki-air-mak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1893692" cy="157163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572000" y="33575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кроссовки</a:t>
            </a:r>
            <a:endParaRPr lang="pl-PL" dirty="0"/>
          </a:p>
        </p:txBody>
      </p:sp>
      <p:pic>
        <p:nvPicPr>
          <p:cNvPr id="36872" name="Picture 8" descr="http://s4.thisnext.com/media/largest_dimension/ACF4DE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428736"/>
            <a:ext cx="1747807" cy="174780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858016" y="35004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сапоги</a:t>
            </a:r>
            <a:endParaRPr lang="pl-PL" dirty="0"/>
          </a:p>
        </p:txBody>
      </p:sp>
      <p:pic>
        <p:nvPicPr>
          <p:cNvPr id="36874" name="Picture 10" descr="http://c-1.nirvana.fm/disk3/d70/d242/849/101_show?1283096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000504"/>
            <a:ext cx="1730216" cy="1400144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428596" y="564357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туфли</a:t>
            </a:r>
            <a:endParaRPr lang="pl-PL" dirty="0"/>
          </a:p>
        </p:txBody>
      </p:sp>
      <p:pic>
        <p:nvPicPr>
          <p:cNvPr id="36876" name="Picture 12" descr="http://notes4w.ru/wp-content/uploads/2015/01/b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143380"/>
            <a:ext cx="2352619" cy="108582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3214678" y="56435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балетки</a:t>
            </a:r>
            <a:endParaRPr lang="pl-PL" dirty="0"/>
          </a:p>
        </p:txBody>
      </p:sp>
      <p:pic>
        <p:nvPicPr>
          <p:cNvPr id="36878" name="Picture 14" descr="http://www.frodo.com.ua/ked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143380"/>
            <a:ext cx="1581109" cy="1054073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5572132" y="550070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кеды</a:t>
            </a:r>
            <a:endParaRPr lang="pl-PL" dirty="0"/>
          </a:p>
        </p:txBody>
      </p:sp>
      <p:pic>
        <p:nvPicPr>
          <p:cNvPr id="36880" name="Picture 16" descr="http://cdn-nus-5.pinme.ru/pin-upload-static/photos/23fb4ee34bc6b3fe7a3fe4a74597b321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286256"/>
            <a:ext cx="1457268" cy="728634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7500958" y="550070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босоножки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4098" name="Picture 2" descr="http://pro.wizzimmo.com/images/biens/ATL-sklingelschmidt-1009540402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381616" cy="38209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857488" y="171448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Кондитерская</a:t>
            </a:r>
            <a:r>
              <a:rPr lang="ru-RU" dirty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кондитерской? (примеры)</a:t>
            </a:r>
            <a:endParaRPr lang="pl-PL" sz="2400" dirty="0"/>
          </a:p>
        </p:txBody>
      </p:sp>
      <p:pic>
        <p:nvPicPr>
          <p:cNvPr id="1026" name="Picture 2" descr="http://cde.peru.com/ima/0/0/6/6/5/665542/924x530/estilo-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355208" cy="1350931"/>
          </a:xfrm>
          <a:prstGeom prst="rect">
            <a:avLst/>
          </a:prstGeom>
          <a:noFill/>
        </p:spPr>
      </p:pic>
      <p:pic>
        <p:nvPicPr>
          <p:cNvPr id="1028" name="Picture 4" descr="http://s017.radikal.ru/i419/1207/c5/1938b68e4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2129796" cy="1595411"/>
          </a:xfrm>
          <a:prstGeom prst="rect">
            <a:avLst/>
          </a:prstGeom>
          <a:noFill/>
        </p:spPr>
      </p:pic>
      <p:pic>
        <p:nvPicPr>
          <p:cNvPr id="1030" name="Picture 6" descr="http://natusya.sprava.ua/usersites/natusya/image/b_17527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736"/>
            <a:ext cx="1722305" cy="214314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14348" y="3429000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печенье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57620" y="3500438"/>
            <a:ext cx="12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пирожное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29454" y="39290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торт</a:t>
            </a:r>
            <a:endParaRPr lang="pl-PL" dirty="0"/>
          </a:p>
        </p:txBody>
      </p:sp>
      <p:pic>
        <p:nvPicPr>
          <p:cNvPr id="1032" name="Picture 8" descr="http://pubpages.unh.edu/%7Ecay256/yum_cupc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2016935" cy="133982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714348" y="5857892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маффины</a:t>
            </a:r>
            <a:endParaRPr lang="pl-PL" dirty="0"/>
          </a:p>
        </p:txBody>
      </p:sp>
      <p:pic>
        <p:nvPicPr>
          <p:cNvPr id="1034" name="Picture 10" descr="http://novyerecepty.ru/z6/_3OU0UMP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14818"/>
            <a:ext cx="1928826" cy="144662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857620" y="57150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пончики</a:t>
            </a:r>
            <a:endParaRPr lang="pl-PL" dirty="0"/>
          </a:p>
        </p:txBody>
      </p:sp>
      <p:pic>
        <p:nvPicPr>
          <p:cNvPr id="1036" name="Picture 12" descr="http://www.nashi-progulki.ru/albums/Foto%20Progulki/CIMG4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256"/>
            <a:ext cx="1857388" cy="1393041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6786578" y="592933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пряники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3074" name="Picture 2" descr="http://iof-clinic.ru/uploads/p/2014-11-30/v_krimu_tolko_okolo_80_kompanij-_torguyushih_yuvelirnimi_ukrasheniyami-_poluchili_pravo_na_ih_prod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000660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357422" y="1643050"/>
            <a:ext cx="4727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Ювелирный магазин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мы делаем покупки?</a:t>
            </a:r>
            <a:endParaRPr lang="pl-PL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571612"/>
            <a:ext cx="81439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Супермаркет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supermarket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Гипермаркет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hipermarket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Тарговый центр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centrum handlowe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Маленькие магазинчики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małe sklepiki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Базар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bazar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Рынок 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rynek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Киоск</a:t>
            </a:r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kiosk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ювелирном магазине? (примеры)</a:t>
            </a:r>
            <a:endParaRPr lang="pl-PL" sz="2400" dirty="0"/>
          </a:p>
        </p:txBody>
      </p:sp>
      <p:pic>
        <p:nvPicPr>
          <p:cNvPr id="38914" name="Picture 2" descr="http://www.bestwatch.ru/images/vangold/big/3210-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558291" cy="1995468"/>
          </a:xfrm>
          <a:prstGeom prst="rect">
            <a:avLst/>
          </a:prstGeom>
          <a:noFill/>
        </p:spPr>
      </p:pic>
      <p:pic>
        <p:nvPicPr>
          <p:cNvPr id="38916" name="Picture 4" descr="http://cloud.lbox.me/miniinthebox/images/v/201204/bkdxpq1335511655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1928826" cy="1928826"/>
          </a:xfrm>
          <a:prstGeom prst="rect">
            <a:avLst/>
          </a:prstGeom>
          <a:noFill/>
        </p:spPr>
      </p:pic>
      <p:pic>
        <p:nvPicPr>
          <p:cNvPr id="38918" name="Picture 6" descr="http://www.vam-towar.ru/images/shop_items/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0"/>
            <a:ext cx="2201847" cy="211377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28662" y="335756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кольцо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9058" y="3429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серьги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58016" y="34290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браслет</a:t>
            </a:r>
            <a:endParaRPr lang="pl-PL" dirty="0"/>
          </a:p>
        </p:txBody>
      </p:sp>
      <p:pic>
        <p:nvPicPr>
          <p:cNvPr id="38920" name="Picture 8" descr="http://img.mimibazar.sk/h/bs/2/130215/13/b15810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2163196" cy="1622397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1472" y="592933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цепочка</a:t>
            </a:r>
            <a:endParaRPr lang="pl-PL" dirty="0"/>
          </a:p>
        </p:txBody>
      </p:sp>
      <p:pic>
        <p:nvPicPr>
          <p:cNvPr id="38922" name="Picture 10" descr="http://static.baza.farpost.ru/v/1362957068400_bullet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3929066"/>
            <a:ext cx="1547786" cy="1547787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714744" y="571501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кулоны</a:t>
            </a:r>
            <a:endParaRPr lang="pl-PL" dirty="0"/>
          </a:p>
        </p:txBody>
      </p:sp>
      <p:pic>
        <p:nvPicPr>
          <p:cNvPr id="38924" name="Picture 12" descr="http://img1.liveinternet.ru/images/attach/c/0/120/925/120925899_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71942"/>
            <a:ext cx="1428760" cy="142876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6357950" y="585789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колье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2050" name="Picture 2" descr="http://st03.kakprosto.ru/tumb/680/images/article/2011/6/23/1_5255346951c2c5255346951c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143536" cy="3857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500298" y="157161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с одеждой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магазине с одеждой? (примеры)</a:t>
            </a:r>
            <a:endParaRPr lang="pl-PL" sz="2400" dirty="0"/>
          </a:p>
        </p:txBody>
      </p:sp>
      <p:sp>
        <p:nvSpPr>
          <p:cNvPr id="39938" name="AutoShape 2" descr="http://%D0%BB%D0%B5%D0%B3%D0%B8%D0%BE%D0%BD-21.%D1%80%D1%84/published/publicdata/LEGION21AMN/attachments/SC/products_pictures/gdbim3.ashx_en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AutoShape 4" descr="http://%D0%BB%D0%B5%D0%B3%D0%B8%D0%BE%D0%BD-21.%D1%80%D1%84/published/publicdata/LEGION21AMN/attachments/SC/products_pictures/gdbim3.ashx_en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2" name="AutoShape 6" descr="http://%D0%BB%D0%B5%D0%B3%D0%B8%D0%BE%D0%BD-21.%D1%80%D1%84/published/publicdata/LEGION21AMN/attachments/SC/products_pictures/gdbim3.ashx_en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4" name="Picture 8" descr="http://www.seafaristore.com/image/cache/data/urunler/7797_9281-siyah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1714472" cy="1714472"/>
          </a:xfrm>
          <a:prstGeom prst="rect">
            <a:avLst/>
          </a:prstGeom>
          <a:noFill/>
        </p:spPr>
      </p:pic>
      <p:pic>
        <p:nvPicPr>
          <p:cNvPr id="39946" name="Picture 10" descr="http://1.bp.blogspot.com/-21csJL7zn4g/Ujt_R5au9pI/AAAAAAAAAq8/z27Kb5vtPY4/s1600/custom-made-real-leather-skirt-79-580x5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1857388" cy="1719685"/>
          </a:xfrm>
          <a:prstGeom prst="rect">
            <a:avLst/>
          </a:prstGeom>
          <a:noFill/>
        </p:spPr>
      </p:pic>
      <p:pic>
        <p:nvPicPr>
          <p:cNvPr id="39948" name="Picture 12" descr="http://51.img.avito.st/1280x960/1390840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1928826" cy="1714512"/>
          </a:xfrm>
          <a:prstGeom prst="rect">
            <a:avLst/>
          </a:prstGeom>
          <a:noFill/>
        </p:spPr>
      </p:pic>
      <p:pic>
        <p:nvPicPr>
          <p:cNvPr id="39950" name="Picture 14" descr="http://www.londonstreet.ru/images/catalog/98/98875/14/0-norm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480467"/>
            <a:ext cx="1428760" cy="182290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1472" y="3429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брюки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357422" y="350043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рубашка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714876" y="35004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юбка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15206" y="357187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платье</a:t>
            </a:r>
            <a:endParaRPr lang="pl-PL" dirty="0"/>
          </a:p>
        </p:txBody>
      </p:sp>
      <p:pic>
        <p:nvPicPr>
          <p:cNvPr id="39952" name="Picture 16" descr="http://www.kapel.pro/sites/default/files/styles/img_530_398/public/field/image/futbolki.jpg?itok=7J1sl7W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1938510" cy="1455711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571472" y="557214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футболка</a:t>
            </a:r>
            <a:endParaRPr lang="pl-PL" dirty="0"/>
          </a:p>
        </p:txBody>
      </p:sp>
      <p:pic>
        <p:nvPicPr>
          <p:cNvPr id="39954" name="Picture 18" descr="http://ia.mywishis.in/s/i/wishes/64/f9/1/470x0_64f91b1412e32803c4274d6643a4dd93___jpg____4_a6f205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857628"/>
            <a:ext cx="1473198" cy="1720821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3214678" y="571501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свитер</a:t>
            </a:r>
            <a:endParaRPr lang="pl-PL" dirty="0"/>
          </a:p>
        </p:txBody>
      </p:sp>
      <p:pic>
        <p:nvPicPr>
          <p:cNvPr id="39956" name="Picture 20" descr="http://en.reklamnepredmetysketch.sk/files/images/products/23653/39306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000504"/>
            <a:ext cx="1500198" cy="1500198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5143504" y="571501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куртка</a:t>
            </a:r>
            <a:endParaRPr lang="pl-PL" dirty="0"/>
          </a:p>
        </p:txBody>
      </p:sp>
      <p:pic>
        <p:nvPicPr>
          <p:cNvPr id="39958" name="Picture 22" descr="http://www.classicgifts.ru/assets/images/img/Pillows/Hat%20with%20ear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000504"/>
            <a:ext cx="1285884" cy="1285884"/>
          </a:xfrm>
          <a:prstGeom prst="rect">
            <a:avLst/>
          </a:prstGeom>
          <a:noFill/>
        </p:spPr>
      </p:pic>
      <p:sp>
        <p:nvSpPr>
          <p:cNvPr id="21" name="pole tekstowe 20"/>
          <p:cNvSpPr txBox="1"/>
          <p:nvPr/>
        </p:nvSpPr>
        <p:spPr>
          <a:xfrm>
            <a:off x="7215206" y="557214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шапка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1026" name="Picture 2" descr="http://13.img.avito.st/1280x960/1645599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224569" cy="3500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1714480" y="1785926"/>
            <a:ext cx="5629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Продовольственный магазин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продовольственном магазине? (примеры)</a:t>
            </a:r>
            <a:endParaRPr lang="pl-PL" sz="2400" dirty="0"/>
          </a:p>
        </p:txBody>
      </p:sp>
      <p:pic>
        <p:nvPicPr>
          <p:cNvPr id="40962" name="Picture 2" descr="http://greifrut.ru/image/cache/data/Goods/muka3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1928786" cy="192878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00100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мука</a:t>
            </a:r>
            <a:endParaRPr lang="pl-PL" dirty="0"/>
          </a:p>
        </p:txBody>
      </p:sp>
      <p:pic>
        <p:nvPicPr>
          <p:cNvPr id="40964" name="Picture 4" descr="http://70.img.avito.st/640x480/1609607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1963448" cy="1479521"/>
          </a:xfrm>
          <a:prstGeom prst="rect">
            <a:avLst/>
          </a:prstGeom>
          <a:noFill/>
        </p:spPr>
      </p:pic>
      <p:pic>
        <p:nvPicPr>
          <p:cNvPr id="40966" name="Picture 6" descr="http://gic2.mycdn.me/getImage?photoId=534365249369&amp;photoType=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9"/>
            <a:ext cx="1739725" cy="128588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000364" y="350043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сахар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86446" y="335756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соки</a:t>
            </a:r>
            <a:endParaRPr lang="pl-PL" dirty="0"/>
          </a:p>
        </p:txBody>
      </p:sp>
      <p:pic>
        <p:nvPicPr>
          <p:cNvPr id="40968" name="Picture 8" descr="http://ww.exposfera.com/content/7947e5af4434a39be9ad42d6f8c8eb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1932354" cy="128743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42910" y="585789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масло сливочное</a:t>
            </a:r>
            <a:endParaRPr lang="pl-PL" dirty="0"/>
          </a:p>
        </p:txBody>
      </p:sp>
      <p:pic>
        <p:nvPicPr>
          <p:cNvPr id="40970" name="Picture 10" descr="http://baraholka23.ru/upim/53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071942"/>
            <a:ext cx="1972695" cy="1479521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000364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масло подсолнечное</a:t>
            </a:r>
            <a:endParaRPr lang="pl-PL" dirty="0"/>
          </a:p>
        </p:txBody>
      </p:sp>
      <p:pic>
        <p:nvPicPr>
          <p:cNvPr id="40972" name="Picture 12" descr="http://prod-portal.ru/upload/iblock/b0b/b0b5f8618fc066c3d962a1ddb5e70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214818"/>
            <a:ext cx="1809762" cy="1357322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715008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хлеб</a:t>
            </a:r>
            <a:endParaRPr lang="pl-PL" dirty="0"/>
          </a:p>
        </p:txBody>
      </p:sp>
      <p:pic>
        <p:nvPicPr>
          <p:cNvPr id="40974" name="Picture 14" descr="http://kazgazeta.kz/wp-content/uploads/2015/01/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571612"/>
            <a:ext cx="1446428" cy="1393797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7286644" y="34290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йогурт</a:t>
            </a:r>
            <a:endParaRPr lang="pl-PL" dirty="0"/>
          </a:p>
        </p:txBody>
      </p:sp>
      <p:pic>
        <p:nvPicPr>
          <p:cNvPr id="40976" name="Picture 16" descr="http://sfera.fm/content/d558b13537b78992924cedb39ae0bfd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214818"/>
            <a:ext cx="1790877" cy="1357322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7572396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сыр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25602" name="Picture 2" descr="http://afeko.com/uploads/posts/2015-04/1428508197_image_big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5072058" cy="40238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786050" y="150017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Салон мебели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салоне мебели? (примеры)</a:t>
            </a:r>
            <a:endParaRPr lang="pl-PL" sz="2400" dirty="0"/>
          </a:p>
        </p:txBody>
      </p:sp>
      <p:pic>
        <p:nvPicPr>
          <p:cNvPr id="41986" name="Picture 2" descr="http://s9.thisnext.com/media/largest_dimension/B1CF52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071702" cy="2071702"/>
          </a:xfrm>
          <a:prstGeom prst="rect">
            <a:avLst/>
          </a:prstGeom>
          <a:noFill/>
        </p:spPr>
      </p:pic>
      <p:pic>
        <p:nvPicPr>
          <p:cNvPr id="41988" name="Picture 4" descr="http://www.ikeabrand.com/wp-content/uploads/2013/12/kreslatex_ikea1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14488"/>
            <a:ext cx="1428760" cy="142876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0034" y="34290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кровать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86116" y="3214686"/>
            <a:ext cx="9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кресло</a:t>
            </a:r>
            <a:endParaRPr lang="pl-PL" dirty="0"/>
          </a:p>
        </p:txBody>
      </p:sp>
      <p:pic>
        <p:nvPicPr>
          <p:cNvPr id="41990" name="Picture 6" descr="http://66.unistoreserve.ru/554b0f3ae8d7b604b7bc6b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1714512" cy="136664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000629" y="342900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стол со стульями</a:t>
            </a:r>
            <a:endParaRPr lang="pl-PL" dirty="0"/>
          </a:p>
        </p:txBody>
      </p:sp>
      <p:pic>
        <p:nvPicPr>
          <p:cNvPr id="41992" name="Picture 8" descr="http://www.funlib.ru/cimg/2014/101916/140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1428760" cy="1714512"/>
          </a:xfrm>
          <a:prstGeom prst="rect">
            <a:avLst/>
          </a:prstGeom>
          <a:noFill/>
        </p:spPr>
      </p:pic>
      <p:pic>
        <p:nvPicPr>
          <p:cNvPr id="41994" name="Picture 10" descr="http://www.ajprodukter.se/Archive/ASE/ProductArchive/VAR136191/VAR136191_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929066"/>
            <a:ext cx="1428760" cy="142876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28596" y="57864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шкаф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43174" y="557214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тумбочки</a:t>
            </a:r>
            <a:endParaRPr lang="pl-PL" dirty="0"/>
          </a:p>
        </p:txBody>
      </p:sp>
      <p:pic>
        <p:nvPicPr>
          <p:cNvPr id="41996" name="Picture 12" descr="http://www.vilgots.lv/web/images/gulamistabas/legenda/galds_legenda_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929066"/>
            <a:ext cx="1535083" cy="1152493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4572001" y="54292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письменный стол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7286644" y="542926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полки</a:t>
            </a:r>
            <a:endParaRPr lang="pl-PL" dirty="0"/>
          </a:p>
        </p:txBody>
      </p:sp>
      <p:pic>
        <p:nvPicPr>
          <p:cNvPr id="42000" name="Picture 16" descr="http://www.art-lider.com/_ph/14/2/124751735.jpg?14169513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1" y="3857628"/>
            <a:ext cx="1713387" cy="1289019"/>
          </a:xfrm>
          <a:prstGeom prst="rect">
            <a:avLst/>
          </a:prstGeom>
          <a:noFill/>
        </p:spPr>
      </p:pic>
      <p:pic>
        <p:nvPicPr>
          <p:cNvPr id="42002" name="Picture 18" descr="http://krona.km.ua/assets/gallery/6/344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571612"/>
            <a:ext cx="1916095" cy="1437071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7572396" y="3429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комод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26626" name="Picture 2" descr="http://img.izhlife.ru/posts/newsimg/imgs-184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048250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500298" y="1714488"/>
            <a:ext cx="366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Книжный магазин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книжном магазине? (примеры)</a:t>
            </a:r>
            <a:endParaRPr lang="pl-PL" sz="2400" dirty="0"/>
          </a:p>
        </p:txBody>
      </p:sp>
      <p:pic>
        <p:nvPicPr>
          <p:cNvPr id="6146" name="Picture 2" descr="http://rentpost.ru/sites/default/files/cnews/11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1860484" cy="1377921"/>
          </a:xfrm>
          <a:prstGeom prst="rect">
            <a:avLst/>
          </a:prstGeom>
          <a:noFill/>
        </p:spPr>
      </p:pic>
      <p:pic>
        <p:nvPicPr>
          <p:cNvPr id="6148" name="Picture 4" descr="http://s00.yaplakal.com/pics/pics_original/8/8/9/3417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1500174"/>
            <a:ext cx="1571636" cy="1571637"/>
          </a:xfrm>
          <a:prstGeom prst="rect">
            <a:avLst/>
          </a:prstGeom>
          <a:noFill/>
        </p:spPr>
      </p:pic>
      <p:pic>
        <p:nvPicPr>
          <p:cNvPr id="6150" name="Picture 6" descr="http://image.rus.newsru.ua/pict/id/large/314057_2012040719233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2286000" cy="1714500"/>
          </a:xfrm>
          <a:prstGeom prst="rect">
            <a:avLst/>
          </a:prstGeom>
          <a:noFill/>
        </p:spPr>
      </p:pic>
      <p:sp>
        <p:nvSpPr>
          <p:cNvPr id="6152" name="AutoShape 8" descr="http://%D1%82%D0%BE%D0%B2%D0%B0%D1%80%D0%BE%D0%BC%D0%B0%D0%BD%D0%B8%D1%8F.%D1%80%D1%84/images/product_images/info_images/15992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4" name="Picture 10" descr="http://img11.nnm.me/9/9/c/0/8/72590e9c82df17a46586ba5cb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357299"/>
            <a:ext cx="1445339" cy="185738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857224" y="34290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книга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071802" y="357187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словарь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00628" y="357187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учебник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786578" y="3500438"/>
            <a:ext cx="17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энциклопедия</a:t>
            </a:r>
            <a:endParaRPr lang="pl-PL" dirty="0"/>
          </a:p>
        </p:txBody>
      </p:sp>
      <p:sp>
        <p:nvSpPr>
          <p:cNvPr id="6156" name="AutoShape 12" descr="http://www.%D0%BF%D1%80%D0%B5%D1%81%D1%81%D0%B0.%D1%80%D1%84/media/cache/54/24/5424fa88ebcd1bdf0110c26737626ee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8" name="AutoShape 14" descr="http://www.%D0%BF%D1%80%D0%B5%D1%81%D1%81%D0%B0.%D1%80%D1%84/media/cache/2a/e8/2ae8e7e2d6c06a4086dcb6e4cab63d5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60" name="Picture 16" descr="http://www.003.ru/static/images/72813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357694"/>
            <a:ext cx="1844657" cy="1383493"/>
          </a:xfrm>
          <a:prstGeom prst="rect">
            <a:avLst/>
          </a:prstGeom>
          <a:noFill/>
        </p:spPr>
      </p:pic>
      <p:pic>
        <p:nvPicPr>
          <p:cNvPr id="6162" name="Picture 18" descr="http://www.chtivo.ru/getpic3d/16775388/350/6880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071942"/>
            <a:ext cx="1814490" cy="1814490"/>
          </a:xfrm>
          <a:prstGeom prst="rect">
            <a:avLst/>
          </a:prstGeom>
          <a:noFill/>
        </p:spPr>
      </p:pic>
      <p:pic>
        <p:nvPicPr>
          <p:cNvPr id="6164" name="Picture 20" descr="http://luckypresent.ru/uploads_images/img3588_35268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286257"/>
            <a:ext cx="1091053" cy="1285884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1500166" y="5929330"/>
            <a:ext cx="146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справочник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571868" y="5929330"/>
            <a:ext cx="16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путеводитель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429388" y="5786454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альбом</a:t>
            </a: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28926" y="135729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игрушек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www.nashgorodspb.ru/sites/default/files/imagecache/public-big/public/258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60975"/>
            <a:ext cx="5386382" cy="403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42976" y="171448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косметики и парфюмерии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helpster.ru/pic/games_text/pic/18128/com/458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762500" cy="35718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магазине игрушек? (примеры)</a:t>
            </a:r>
            <a:endParaRPr lang="pl-PL" sz="2400" dirty="0"/>
          </a:p>
        </p:txBody>
      </p:sp>
      <p:pic>
        <p:nvPicPr>
          <p:cNvPr id="1026" name="Picture 2" descr="http://attach.forum.ge/photo-107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071702" cy="1526517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71472" y="328612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плюшевые игрушки </a:t>
            </a:r>
          </a:p>
          <a:p>
            <a:r>
              <a:rPr lang="ru-RU" dirty="0"/>
              <a:t>(мишка)</a:t>
            </a:r>
            <a:endParaRPr lang="pl-PL" dirty="0"/>
          </a:p>
        </p:txBody>
      </p:sp>
      <p:pic>
        <p:nvPicPr>
          <p:cNvPr id="1030" name="Picture 6" descr="http://122012.imgbb.ru/user/52/522944/1/b74a15b3790c5b3b3f741a989d92c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14488"/>
            <a:ext cx="1500198" cy="150019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714744" y="350043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куклы (барби)</a:t>
            </a:r>
            <a:endParaRPr lang="pl-PL" dirty="0"/>
          </a:p>
        </p:txBody>
      </p:sp>
      <p:pic>
        <p:nvPicPr>
          <p:cNvPr id="1032" name="Picture 8" descr="http://www.gerdavlad.ru/pic/products/pic3/21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1984346" cy="135728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000760" y="3286124"/>
            <a:ext cx="281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игрушки для мальчиков</a:t>
            </a:r>
          </a:p>
          <a:p>
            <a:r>
              <a:rPr lang="ru-RU" dirty="0"/>
              <a:t>(машинки)</a:t>
            </a:r>
            <a:endParaRPr lang="pl-PL" dirty="0"/>
          </a:p>
        </p:txBody>
      </p:sp>
      <p:pic>
        <p:nvPicPr>
          <p:cNvPr id="1034" name="Picture 10" descr="http://www.graycell.ru/picture/big/transfor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1714472" cy="171447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28596" y="5857892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трансформеры</a:t>
            </a:r>
            <a:endParaRPr lang="pl-PL" dirty="0"/>
          </a:p>
        </p:txBody>
      </p:sp>
      <p:pic>
        <p:nvPicPr>
          <p:cNvPr id="1036" name="Picture 12" descr="http://www.neposedy.spb.ru/data/big/celestia_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929066"/>
            <a:ext cx="1859980" cy="1509684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2928926" y="571501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игрушка пони</a:t>
            </a:r>
            <a:endParaRPr lang="pl-PL" dirty="0"/>
          </a:p>
        </p:txBody>
      </p:sp>
      <p:pic>
        <p:nvPicPr>
          <p:cNvPr id="1038" name="Picture 14" descr="http://gopaultech.com/files/Furby-Wont-Wake-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071942"/>
            <a:ext cx="1571636" cy="1571636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5072066" y="578645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интерактивные </a:t>
            </a:r>
          </a:p>
          <a:p>
            <a:r>
              <a:rPr lang="ru-RU" dirty="0"/>
              <a:t>игрушки (ферби)</a:t>
            </a:r>
            <a:endParaRPr lang="pl-PL" dirty="0"/>
          </a:p>
        </p:txBody>
      </p:sp>
      <p:pic>
        <p:nvPicPr>
          <p:cNvPr id="1040" name="Picture 16" descr="http://www.akademigra.ru/upload/iblock/647/64794d5478d4c5606c4922bdf5e0e26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071942"/>
            <a:ext cx="1885176" cy="1304895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7358082" y="5786454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развивающие </a:t>
            </a:r>
          </a:p>
          <a:p>
            <a:r>
              <a:rPr lang="ru-RU" dirty="0"/>
              <a:t>игры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28674" name="Picture 2" descr="http://images.aif.ru/006/383/5b5bed8fbb198a967a71d6fa389d5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714908" cy="3571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2786050" y="150017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цветов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магазине цветов? (примеры)</a:t>
            </a:r>
            <a:endParaRPr lang="pl-PL" sz="2400" dirty="0"/>
          </a:p>
        </p:txBody>
      </p:sp>
      <p:pic>
        <p:nvPicPr>
          <p:cNvPr id="45058" name="Picture 2" descr="http://poze.haios.ro/sim_images/comments/poze/2012_04/trei_trandafiri_frumosi_superbi_rosu_alb_roz_cris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676356" cy="1257267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642910" y="321468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розы</a:t>
            </a:r>
            <a:endParaRPr lang="pl-PL" dirty="0"/>
          </a:p>
        </p:txBody>
      </p:sp>
      <p:pic>
        <p:nvPicPr>
          <p:cNvPr id="45060" name="Picture 4" descr="http://three-lemons.ru/wp-content/uploads/2015/02/L-VuYr_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736"/>
            <a:ext cx="2208573" cy="176685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86116" y="3500438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тюльпаны</a:t>
            </a:r>
            <a:endParaRPr lang="pl-PL" dirty="0"/>
          </a:p>
        </p:txBody>
      </p:sp>
      <p:pic>
        <p:nvPicPr>
          <p:cNvPr id="45062" name="Picture 6" descr="http://apteka.tovarochka.ru/wa-data/public/shop/products/32/84/18432/images/37911/37911.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1943080" cy="164307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 flipH="1">
            <a:off x="6189352" y="3143248"/>
            <a:ext cx="195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цветок в горшке (фиалка)</a:t>
            </a:r>
            <a:endParaRPr lang="pl-PL" dirty="0"/>
          </a:p>
        </p:txBody>
      </p:sp>
      <p:pic>
        <p:nvPicPr>
          <p:cNvPr id="45064" name="Picture 8" descr="http://1.bp.blogspot.com/-BS7Um4iWJ8Y/ToLpClfCGsI/AAAAAAAAAMU/1I7eaOb-AI0/s1600/bonsai_kabu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929066"/>
            <a:ext cx="1239176" cy="1660495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858016" y="5715016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карликовое дерево</a:t>
            </a:r>
          </a:p>
          <a:p>
            <a:r>
              <a:rPr lang="ru-RU" dirty="0"/>
              <a:t>в горшке</a:t>
            </a:r>
            <a:endParaRPr lang="pl-PL" dirty="0"/>
          </a:p>
        </p:txBody>
      </p:sp>
      <p:pic>
        <p:nvPicPr>
          <p:cNvPr id="45066" name="Picture 10" descr="http://im2.yarcom.ru/swfuim.php/get/2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857628"/>
            <a:ext cx="1428760" cy="142876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428860" y="54292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букет цветов</a:t>
            </a:r>
          </a:p>
          <a:p>
            <a:r>
              <a:rPr lang="ru-RU" dirty="0"/>
              <a:t>(свадебный)</a:t>
            </a:r>
            <a:endParaRPr lang="pl-PL" dirty="0"/>
          </a:p>
        </p:txBody>
      </p:sp>
      <p:pic>
        <p:nvPicPr>
          <p:cNvPr id="45068" name="Picture 12" descr="http://www.jlady.ru/wp-content/uploads/2013/05/orxideya-falenopsis-uxod-v-domashnix-usloviyax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929066"/>
            <a:ext cx="1643074" cy="137160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428596" y="564357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орхидеи</a:t>
            </a:r>
            <a:endParaRPr lang="pl-PL" dirty="0"/>
          </a:p>
        </p:txBody>
      </p:sp>
      <p:pic>
        <p:nvPicPr>
          <p:cNvPr id="45070" name="Picture 14" descr="http://www.cvetochnay-lavka.ru/_sh/20/20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643314"/>
            <a:ext cx="1575176" cy="2100234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4143372" y="57150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цветы на похороны</a:t>
            </a:r>
          </a:p>
          <a:p>
            <a:r>
              <a:rPr lang="ru-RU" dirty="0"/>
              <a:t>(венки)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428728" y="2000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6" name="Picture 2" descr="http://kapitalist.tv/wp-content/uploads/2015/04/1000-bedzyttjv.ksua-xipfitnxsg28-001-7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13560"/>
            <a:ext cx="6024558" cy="3872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500430" y="16430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 мелочей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магазине косметики? (примеры)</a:t>
            </a:r>
            <a:endParaRPr lang="pl-PL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67.img.avito.st/640x480/444424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714512" cy="1285884"/>
          </a:xfrm>
          <a:prstGeom prst="rect">
            <a:avLst/>
          </a:prstGeom>
          <a:noFill/>
        </p:spPr>
      </p:pic>
      <p:pic>
        <p:nvPicPr>
          <p:cNvPr id="29700" name="Picture 4" descr="http://by.badgood.vectorwork.ru/photos/notes/1/3/2002/20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1026697" cy="1571636"/>
          </a:xfrm>
          <a:prstGeom prst="rect">
            <a:avLst/>
          </a:prstGeom>
          <a:noFill/>
        </p:spPr>
      </p:pic>
      <p:pic>
        <p:nvPicPr>
          <p:cNvPr id="29702" name="Picture 6" descr="http://bestbeautywomen.ru/images/pages/fill/h600/0c3e9dd9a4a695fab22f4ce06af200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357298"/>
            <a:ext cx="1928826" cy="1928826"/>
          </a:xfrm>
          <a:prstGeom prst="rect">
            <a:avLst/>
          </a:prstGeom>
          <a:noFill/>
        </p:spPr>
      </p:pic>
      <p:pic>
        <p:nvPicPr>
          <p:cNvPr id="29704" name="Picture 8" descr="http://images.promblogus.com/images/goods/parfum/im/117/91038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357298"/>
            <a:ext cx="1785950" cy="178595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85786" y="3357562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духи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 flipH="1">
            <a:off x="2500298" y="33575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шампунь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714876" y="3357562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крем для лица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3768" y="3286124"/>
            <a:ext cx="188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крем для рук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http://www.koketka.in.ua/image/magictoolbox_cache/dd6b6cfc02e1715d9cb0915c3f4a72c2/8/9/8965/thumb300x300/670ff79f6b6aa9fbf21c15006606cf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929066"/>
            <a:ext cx="1498293" cy="1571636"/>
          </a:xfrm>
          <a:prstGeom prst="rect">
            <a:avLst/>
          </a:prstGeom>
          <a:noFill/>
        </p:spPr>
      </p:pic>
      <p:pic>
        <p:nvPicPr>
          <p:cNvPr id="29708" name="Picture 12" descr="http://avon-ukhta.narod.ru/pics/clip_image13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929066"/>
            <a:ext cx="1428760" cy="1428760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57158" y="557214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лак для ноктей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071802" y="5572140"/>
            <a:ext cx="84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пудра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0" name="Picture 14" descr="http://www.world-girl.net/images/stories/makiyazh-dlya-teh-kto-nosit-ochki-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3714752"/>
            <a:ext cx="1413681" cy="1785950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 flipH="1">
            <a:off x="4689155" y="5572140"/>
            <a:ext cx="159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тушь для ресниц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2" name="Picture 16" descr="http://bookshop.ru/upload/resize_cache/elements/900047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3929066"/>
            <a:ext cx="1714472" cy="1714472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7000892" y="5643578"/>
            <a:ext cx="183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гель для душа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27650" name="Picture 2" descr="http://orsk-sport.ru/uploads/posts/2012-03/1333017795_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357850" cy="36659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1857356" y="171448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 со спорттоварами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магазине со спортоварами? (примеры)</a:t>
            </a:r>
            <a:endParaRPr lang="pl-PL" sz="2400" dirty="0"/>
          </a:p>
        </p:txBody>
      </p:sp>
      <p:pic>
        <p:nvPicPr>
          <p:cNvPr id="30722" name="Picture 2" descr="http://tr.toluna.com/dpolls_images/2014/06/22/af51d4a0-89af-4914-a165-45e8d12de2f3_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1783080" cy="1371600"/>
          </a:xfrm>
          <a:prstGeom prst="rect">
            <a:avLst/>
          </a:prstGeom>
          <a:noFill/>
        </p:spPr>
      </p:pic>
      <p:pic>
        <p:nvPicPr>
          <p:cNvPr id="30724" name="Picture 4" descr="http://cloud.graphicleftovers.com/25782/532578/pair-of-big-heavy-dumbbells-over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1928826" cy="1928826"/>
          </a:xfrm>
          <a:prstGeom prst="rect">
            <a:avLst/>
          </a:prstGeom>
          <a:noFill/>
        </p:spPr>
      </p:pic>
      <p:pic>
        <p:nvPicPr>
          <p:cNvPr id="30726" name="Picture 6" descr="http://dokansk.ru/image/cache/data/1111/9711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00174"/>
            <a:ext cx="1928786" cy="192878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596" y="3571876"/>
            <a:ext cx="2438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ракета для тенниса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29058" y="364331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гантели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000892" y="364331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коньки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 descr="http://www.061.ru/sport.061.ru/uploads/1255009618/gallery_14_40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1265818" cy="1263617"/>
          </a:xfrm>
          <a:prstGeom prst="rect">
            <a:avLst/>
          </a:prstGeom>
          <a:noFill/>
        </p:spPr>
      </p:pic>
      <p:pic>
        <p:nvPicPr>
          <p:cNvPr id="30730" name="Picture 10" descr="http://cdnvideo.cnnturk.com/Temp/Thumbnails/90906-640x480-100-0-635134636840000000-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357694"/>
            <a:ext cx="1591692" cy="1193769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28596" y="5643578"/>
            <a:ext cx="177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мяч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волейбольный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643174" y="5643578"/>
            <a:ext cx="15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мяч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футбольный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2" name="Picture 12" descr="http://fakty.ua/photos/article/12/66/126670w600z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214818"/>
            <a:ext cx="1626632" cy="1252507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5000628" y="5572140"/>
            <a:ext cx="189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мяч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баскетбольный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4" name="Picture 14" descr="http://static.starlook.ru/img/4393483.image_page_big.30459536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143380"/>
            <a:ext cx="1557656" cy="136680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7643834" y="564357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лыжи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00364" y="150017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овощной магазин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lol54.ru/uploads/posts/2012-10/thumbs/1350324575_lol54.ru_vegetabl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476870" cy="38358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можно купить в овощном магазине? (примеры)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6182" y="14287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todaywomenhealth.com/wp-content/uploads/2013/08/130819021344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9"/>
            <a:ext cx="1524010" cy="1143008"/>
          </a:xfrm>
          <a:prstGeom prst="rect">
            <a:avLst/>
          </a:prstGeom>
          <a:noFill/>
        </p:spPr>
      </p:pic>
      <p:pic>
        <p:nvPicPr>
          <p:cNvPr id="31750" name="Picture 6" descr="http://krumekoproduct.umi.ru/images/cms/data/91767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00240"/>
            <a:ext cx="1536069" cy="1146144"/>
          </a:xfrm>
          <a:prstGeom prst="rect">
            <a:avLst/>
          </a:prstGeom>
          <a:noFill/>
        </p:spPr>
      </p:pic>
      <p:pic>
        <p:nvPicPr>
          <p:cNvPr id="31752" name="Picture 8" descr="http://jardinlamadeleine.free.fr/images/tom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1401191" cy="1050893"/>
          </a:xfrm>
          <a:prstGeom prst="rect">
            <a:avLst/>
          </a:prstGeom>
          <a:noFill/>
        </p:spPr>
      </p:pic>
      <p:pic>
        <p:nvPicPr>
          <p:cNvPr id="31754" name="Picture 10" descr="http://dg50.mycdn.me/getImage?photoId=772676301248&amp;photoType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928802"/>
            <a:ext cx="1524011" cy="114300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 flipH="1">
            <a:off x="474314" y="3286124"/>
            <a:ext cx="145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картофель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(картошка)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6" name="Picture 12" descr="http://img0.liveinternet.ru/images/attach/c/11/116/407/116407506_4800487_wpid7BkkBZsTx_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357298"/>
            <a:ext cx="1757330" cy="1757331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071802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лук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572000" y="350043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свёкла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000760" y="3357562"/>
            <a:ext cx="125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помидоры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715272" y="3357562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огурцы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786182" y="392906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  <a:endParaRPr lang="pl-PL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8" name="Picture 14" descr="http://www.anywalls.com/pic/201211/640x480/anywalls.com-451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429132"/>
            <a:ext cx="1686942" cy="1265207"/>
          </a:xfrm>
          <a:prstGeom prst="rect">
            <a:avLst/>
          </a:prstGeom>
          <a:noFill/>
        </p:spPr>
      </p:pic>
      <p:pic>
        <p:nvPicPr>
          <p:cNvPr id="31760" name="Picture 16" descr="http://static-img-a.hgcdn.net/Media/_640x480/DFTIPS_068_SleepFoods_thumb_640X480_L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4500570"/>
            <a:ext cx="1714512" cy="1214446"/>
          </a:xfrm>
          <a:prstGeom prst="rect">
            <a:avLst/>
          </a:prstGeom>
          <a:noFill/>
        </p:spPr>
      </p:pic>
      <p:pic>
        <p:nvPicPr>
          <p:cNvPr id="31762" name="Picture 18" descr="http://img0.liveinternet.ru/images/attach/c/0/47/701/47701093_090cb2daaa2c7869ce6a916fd22856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643446"/>
            <a:ext cx="1427296" cy="1071570"/>
          </a:xfrm>
          <a:prstGeom prst="rect">
            <a:avLst/>
          </a:prstGeom>
          <a:noFill/>
        </p:spPr>
      </p:pic>
      <p:pic>
        <p:nvPicPr>
          <p:cNvPr id="31764" name="Picture 20" descr="http://chudolavka.kz/sites/default/files/chudo/images/2023305_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4286256"/>
            <a:ext cx="1637972" cy="1550955"/>
          </a:xfrm>
          <a:prstGeom prst="rect">
            <a:avLst/>
          </a:prstGeom>
          <a:noFill/>
        </p:spPr>
      </p:pic>
      <p:pic>
        <p:nvPicPr>
          <p:cNvPr id="31766" name="Picture 22" descr="http://yeniresimler.ihlassondakika.com/haber/493/Bobrek_tasinin_ilaci_limon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500570"/>
            <a:ext cx="1603016" cy="1214406"/>
          </a:xfrm>
          <a:prstGeom prst="rect">
            <a:avLst/>
          </a:prstGeom>
          <a:noFill/>
        </p:spPr>
      </p:pic>
      <p:sp>
        <p:nvSpPr>
          <p:cNvPr id="21" name="pole tekstowe 20"/>
          <p:cNvSpPr txBox="1"/>
          <p:nvPr/>
        </p:nvSpPr>
        <p:spPr>
          <a:xfrm>
            <a:off x="500034" y="5929330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апельсины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500298" y="592933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бананы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29058" y="5929330"/>
            <a:ext cx="9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яблока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572132" y="5929330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груши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358082" y="5929330"/>
            <a:ext cx="106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лимоны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магазинов</a:t>
            </a:r>
            <a:endParaRPr lang="pl-PL" dirty="0"/>
          </a:p>
        </p:txBody>
      </p:sp>
      <p:pic>
        <p:nvPicPr>
          <p:cNvPr id="35842" name="Picture 2" descr="http://pic.news.mail.ru/prev670w/pic/54/92/main17255353_80d2195d4d03024675edc5b41b522c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5238742" cy="39251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1285852" y="150017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Газетный киоск (газеты и журналы)</a:t>
            </a:r>
            <a:endParaRPr lang="pl-PL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479</TotalTime>
  <Words>546</Words>
  <Application>Microsoft Office PowerPoint</Application>
  <PresentationFormat>Pokaz na ekranie (4:3)</PresentationFormat>
  <Paragraphs>191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Georgia</vt:lpstr>
      <vt:lpstr>Times New Roman</vt:lpstr>
      <vt:lpstr>Wingdings</vt:lpstr>
      <vt:lpstr>Wingdings 2</vt:lpstr>
      <vt:lpstr>Miejski</vt:lpstr>
      <vt:lpstr>За покупками</vt:lpstr>
      <vt:lpstr>Где мы делаем покупки?</vt:lpstr>
      <vt:lpstr>Названия магазинов</vt:lpstr>
      <vt:lpstr>Что можно купить в магазине косметики? (примеры)</vt:lpstr>
      <vt:lpstr>Названия магазинов</vt:lpstr>
      <vt:lpstr>Что можно купить в магазине со спортоварами? (примеры)</vt:lpstr>
      <vt:lpstr>Названия магазинов</vt:lpstr>
      <vt:lpstr>Что можно купить в овощном магазине? (примеры)</vt:lpstr>
      <vt:lpstr>Названия магазинов</vt:lpstr>
      <vt:lpstr>Что можно купить в газетном киоске? (примеры)</vt:lpstr>
      <vt:lpstr>Названия магазинов</vt:lpstr>
      <vt:lpstr>Что можно купить в хозяйственном магазине? (примеры)</vt:lpstr>
      <vt:lpstr>Названия магазинов</vt:lpstr>
      <vt:lpstr>Что можно купить в музыкальном салоне? (примеры)</vt:lpstr>
      <vt:lpstr>Названия магазинов</vt:lpstr>
      <vt:lpstr>Что можно купить в обувном магазине? (примеры)</vt:lpstr>
      <vt:lpstr>Названия магазинов</vt:lpstr>
      <vt:lpstr>Что можно купить в кондитерской? (примеры)</vt:lpstr>
      <vt:lpstr>Названия магазинов</vt:lpstr>
      <vt:lpstr>Что можно купить в ювелирном магазине? (примеры)</vt:lpstr>
      <vt:lpstr>Названия магазинов</vt:lpstr>
      <vt:lpstr>Что можно купить в магазине с одеждой? (примеры)</vt:lpstr>
      <vt:lpstr>Названия магазинов</vt:lpstr>
      <vt:lpstr>Что можно купить в продовольственном магазине? (примеры)</vt:lpstr>
      <vt:lpstr>Названия магазинов</vt:lpstr>
      <vt:lpstr>Что можно купить в салоне мебели? (примеры)</vt:lpstr>
      <vt:lpstr>Названия магазинов</vt:lpstr>
      <vt:lpstr>Что можно купить в книжном магазине? (примеры)</vt:lpstr>
      <vt:lpstr>Названия магазинов</vt:lpstr>
      <vt:lpstr>Что можно купить в магазине игрушек? (примеры)</vt:lpstr>
      <vt:lpstr>Названия магазинов</vt:lpstr>
      <vt:lpstr>Что можно купить в магазине цветов? (примеры)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покупками</dc:title>
  <dc:creator>Ula</dc:creator>
  <cp:lastModifiedBy>ula.radkowska@gmail.com</cp:lastModifiedBy>
  <cp:revision>40</cp:revision>
  <dcterms:created xsi:type="dcterms:W3CDTF">2015-07-10T20:46:56Z</dcterms:created>
  <dcterms:modified xsi:type="dcterms:W3CDTF">2020-04-04T22:51:40Z</dcterms:modified>
</cp:coreProperties>
</file>