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5AD478-5B3A-46E6-AA97-6A38CE8AD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42BA76C-1AEC-499C-AC89-C5104B3EC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D2B4F6-18C3-4697-B379-FACD8FF5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D071-7920-4798-BE4C-4454749FF9B2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04FAC5-81EE-4024-AFB6-86CDBD36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7F060F-4D1B-4308-9FBC-5120AE87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0FA9-3F1B-4FA9-AF39-B8FF2C2F25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66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B88996-FB0C-4EC3-8D28-6B800E26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E7B79A4-8363-4B3C-A699-2B8997801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9254E1-B88E-4E1B-ABAE-E1FF456E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D071-7920-4798-BE4C-4454749FF9B2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1AFDDD-4379-4108-873E-DEA2209A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8E7094-59A5-471D-BA48-3BFAA93C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0FA9-3F1B-4FA9-AF39-B8FF2C2F25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05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8F2851C-57FA-4066-8B02-DA75F95FE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C18ABEC-E57D-4FAC-B36C-E77819C69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3F2659-C542-46D6-A896-CE3318CE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D071-7920-4798-BE4C-4454749FF9B2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602CE1-9505-4F61-B236-5DA4265D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868D18-152B-4577-AD55-486B8A8F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0FA9-3F1B-4FA9-AF39-B8FF2C2F25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25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48F48-2B30-4AE6-8D3C-2A13758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F78AF4-8EA0-4773-9456-C2063568B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1AE297-2886-47EE-9F29-F8E43715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D071-7920-4798-BE4C-4454749FF9B2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9F039E-B39B-4D14-94A4-B921914D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B59575-8A86-4A45-8876-BCB7C3C8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0FA9-3F1B-4FA9-AF39-B8FF2C2F25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59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743AC5-69C0-4877-B26D-46E29299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610A83-AC6D-4C20-B858-1B6D2E21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C343A4-0EB6-4E78-98C8-697FDEBB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D071-7920-4798-BE4C-4454749FF9B2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B0D9E8-69C6-41E8-B257-EA45FD56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B107A1-3FB0-480C-B157-64ED6F2A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0FA9-3F1B-4FA9-AF39-B8FF2C2F25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87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2B159F-8696-4021-B564-1571BE5B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F61F40-F875-4176-A6A8-044EC1F0F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DCDB91-73F2-44DB-B4FC-92E175D5A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523068-F465-42ED-A1D8-B2E10CDD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D071-7920-4798-BE4C-4454749FF9B2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F254A0-8837-43B0-A9B8-0FB782A5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2EEB46-EDF2-42FC-ABBC-74A54CA8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0FA9-3F1B-4FA9-AF39-B8FF2C2F25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93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FCF22E-377C-4FD3-8B1E-8EC70641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71DB4F-20FA-4495-87AF-7B1876C81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E295394-DC1B-4E4C-9D55-4BBF344A1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E88DF47-C79E-4ABD-9DA3-A541298B8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2B46591-0A55-4F1C-9362-54B2C1441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5398880-FEEF-486B-88D1-499BAE3D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D071-7920-4798-BE4C-4454749FF9B2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8B6EC23-A3F8-4B29-A071-0C4E9A7D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73D1A17-A886-4B5F-B9DC-B594BC22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0FA9-3F1B-4FA9-AF39-B8FF2C2F25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315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DF442D-5D81-427E-A539-8920466E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D8302D9-49AB-48B2-9B7C-7D927CAC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D071-7920-4798-BE4C-4454749FF9B2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1FB824C-3CE7-4DB1-A158-AC8B8F49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7D4768E-F425-4124-966F-0E60E652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0FA9-3F1B-4FA9-AF39-B8FF2C2F25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98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B78CBF4-DA8F-4578-929C-48357CFE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D071-7920-4798-BE4C-4454749FF9B2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9D4B5B2-777B-4E2A-A032-E43B8B26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35B1E63-A6A4-4484-BEF5-51EF0491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0FA9-3F1B-4FA9-AF39-B8FF2C2F25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00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8E5463-517D-46E2-BFC0-06323DC6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C84CEF-E7D1-4163-85E8-D2D202354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846017-4E7B-4FD5-BFC7-257D3A0D5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AB2062-496C-48EA-829A-7C95FE88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D071-7920-4798-BE4C-4454749FF9B2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9CCFE3-B03D-478D-BE14-3D5D9FCE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6F8713-299E-4821-86B4-33BBB0A3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0FA9-3F1B-4FA9-AF39-B8FF2C2F25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51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F1ED6E-BACE-4D93-96AE-46A01C07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842128B-3E8E-44E1-ABE7-ED09F2216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199CDA-7B09-40E3-9330-2C432814D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2E374F5-EAF3-4F3B-AEE3-38E2651B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D071-7920-4798-BE4C-4454749FF9B2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0123218-5BF1-4618-BB51-12C60D4E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2BAB72-89FE-4933-9CD9-ED50E2B1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0FA9-3F1B-4FA9-AF39-B8FF2C2F25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48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DF841EC-85EC-4D6A-8577-D9FE7BC3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BC919B-9780-4408-8B5E-1C05F916F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97DD22-D2E4-4316-87B8-E3F6B65D2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0D071-7920-4798-BE4C-4454749FF9B2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E10773-A551-42B8-BB55-50A04CEB6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020116-B6D1-4A24-8BA2-693E82436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A0FA9-3F1B-4FA9-AF39-B8FF2C2F25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61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66BBC-02A6-4743-8D3F-909807BF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757" y="1556951"/>
            <a:ext cx="8056605" cy="2193325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Przyimki „za” i „w ciągu”</a:t>
            </a:r>
          </a:p>
        </p:txBody>
      </p:sp>
    </p:spTree>
    <p:extLst>
      <p:ext uri="{BB962C8B-B14F-4D97-AF65-F5344CB8AC3E}">
        <p14:creationId xmlns:p14="http://schemas.microsoft.com/office/powerpoint/2010/main" val="309125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A890F4B-B533-4FD5-A62A-C5AEF6C09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7502" y="-662331"/>
            <a:ext cx="6136995" cy="81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2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4B06659-B41E-45FE-9FAD-D3CDC3D64F78}"/>
              </a:ext>
            </a:extLst>
          </p:cNvPr>
          <p:cNvSpPr txBox="1"/>
          <p:nvPr/>
        </p:nvSpPr>
        <p:spPr>
          <a:xfrm>
            <a:off x="2122989" y="3402428"/>
            <a:ext cx="119295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/>
              <a:t>через</a:t>
            </a:r>
            <a:endParaRPr lang="pl-PL" sz="32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9F459D6-51D1-4672-8DC8-CAA08B29A3F8}"/>
              </a:ext>
            </a:extLst>
          </p:cNvPr>
          <p:cNvSpPr txBox="1"/>
          <p:nvPr/>
        </p:nvSpPr>
        <p:spPr>
          <a:xfrm>
            <a:off x="401595" y="3429000"/>
            <a:ext cx="14148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/>
              <a:t>Когда?</a:t>
            </a:r>
            <a:endParaRPr lang="pl-PL" sz="3200" b="1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B65358D5-0848-484B-9408-E2756E6D1722}"/>
              </a:ext>
            </a:extLst>
          </p:cNvPr>
          <p:cNvSpPr/>
          <p:nvPr/>
        </p:nvSpPr>
        <p:spPr>
          <a:xfrm rot="19313405">
            <a:off x="3051586" y="1185192"/>
            <a:ext cx="20271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A86357A5-C9B4-4234-AA54-258003050B92}"/>
              </a:ext>
            </a:extLst>
          </p:cNvPr>
          <p:cNvSpPr/>
          <p:nvPr/>
        </p:nvSpPr>
        <p:spPr>
          <a:xfrm rot="19800859">
            <a:off x="3414867" y="1971603"/>
            <a:ext cx="20668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E592A9D0-6C29-4301-9D78-63F65D04771C}"/>
              </a:ext>
            </a:extLst>
          </p:cNvPr>
          <p:cNvSpPr/>
          <p:nvPr/>
        </p:nvSpPr>
        <p:spPr>
          <a:xfrm rot="20531736">
            <a:off x="3735386" y="2697983"/>
            <a:ext cx="14860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266C5472-A6EE-4AAA-9B02-E24D4022AF41}"/>
              </a:ext>
            </a:extLst>
          </p:cNvPr>
          <p:cNvSpPr/>
          <p:nvPr/>
        </p:nvSpPr>
        <p:spPr>
          <a:xfrm>
            <a:off x="3833643" y="3233920"/>
            <a:ext cx="14860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6FE60567-B305-4B90-8AF1-BF79E85041BF}"/>
              </a:ext>
            </a:extLst>
          </p:cNvPr>
          <p:cNvSpPr/>
          <p:nvPr/>
        </p:nvSpPr>
        <p:spPr>
          <a:xfrm rot="767817">
            <a:off x="3763352" y="3932040"/>
            <a:ext cx="18155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A643F0A6-465B-445A-874A-DF8EA30330A6}"/>
              </a:ext>
            </a:extLst>
          </p:cNvPr>
          <p:cNvSpPr/>
          <p:nvPr/>
        </p:nvSpPr>
        <p:spPr>
          <a:xfrm rot="1437713">
            <a:off x="3553179" y="4678289"/>
            <a:ext cx="2078851" cy="484632"/>
          </a:xfrm>
          <a:prstGeom prst="rightArrow">
            <a:avLst>
              <a:gd name="adj1" fmla="val 512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83B0E38A-A2FF-45FC-B523-9784795D56C8}"/>
              </a:ext>
            </a:extLst>
          </p:cNvPr>
          <p:cNvSpPr/>
          <p:nvPr/>
        </p:nvSpPr>
        <p:spPr>
          <a:xfrm rot="2036483">
            <a:off x="3187412" y="5369088"/>
            <a:ext cx="23892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A90CE6B-FD5A-470E-8064-32830FBD33EA}"/>
              </a:ext>
            </a:extLst>
          </p:cNvPr>
          <p:cNvSpPr txBox="1"/>
          <p:nvPr/>
        </p:nvSpPr>
        <p:spPr>
          <a:xfrm>
            <a:off x="5288692" y="517376"/>
            <a:ext cx="561608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/>
              <a:t>1 </a:t>
            </a:r>
            <a:r>
              <a:rPr lang="ru-RU" dirty="0"/>
              <a:t>минуту,   2,3,4 минуты   5,6,7....13....20...30..40.. минут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C24FE24-AB80-40E2-9350-53FD1FC1028C}"/>
              </a:ext>
            </a:extLst>
          </p:cNvPr>
          <p:cNvSpPr txBox="1"/>
          <p:nvPr/>
        </p:nvSpPr>
        <p:spPr>
          <a:xfrm>
            <a:off x="5464307" y="1643449"/>
            <a:ext cx="65588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час,       2,3,4 (22,33, 43...) часа   5,6,7.....15...25, 36....40....50  часов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0A33412-1117-4CF6-8A77-B277921C1669}"/>
              </a:ext>
            </a:extLst>
          </p:cNvPr>
          <p:cNvSpPr txBox="1"/>
          <p:nvPr/>
        </p:nvSpPr>
        <p:spPr>
          <a:xfrm>
            <a:off x="5640859" y="2582562"/>
            <a:ext cx="606716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день,    2,3,4 (22,33,44...) дня </a:t>
            </a:r>
            <a:r>
              <a:rPr lang="pl-PL" dirty="0"/>
              <a:t>  </a:t>
            </a:r>
            <a:r>
              <a:rPr lang="ru-RU" dirty="0"/>
              <a:t>5, 6, 7...17...28...46...50...дней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8AE04B8-4F93-4A0B-94D0-8E271B337E88}"/>
              </a:ext>
            </a:extLst>
          </p:cNvPr>
          <p:cNvSpPr txBox="1"/>
          <p:nvPr/>
        </p:nvSpPr>
        <p:spPr>
          <a:xfrm>
            <a:off x="5640859" y="3306086"/>
            <a:ext cx="178321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несколько дней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5B1BB53-23AC-4EBD-BBBC-887F183C867A}"/>
              </a:ext>
            </a:extLst>
          </p:cNvPr>
          <p:cNvSpPr txBox="1"/>
          <p:nvPr/>
        </p:nvSpPr>
        <p:spPr>
          <a:xfrm>
            <a:off x="5677929" y="4197701"/>
            <a:ext cx="630812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 неделю,    2,3,4 (22, 23, 54) недели   5....10. 19. 25,36...недель 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21850CD-ED3B-40B9-8EE6-76565496BADB}"/>
              </a:ext>
            </a:extLst>
          </p:cNvPr>
          <p:cNvSpPr txBox="1"/>
          <p:nvPr/>
        </p:nvSpPr>
        <p:spPr>
          <a:xfrm>
            <a:off x="5789141" y="5136814"/>
            <a:ext cx="62339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 месяц,   2, 3, 4 (22, 43, 54 месяца)    5...7...10...35 ..месяцев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58DCC58-EF2D-44C3-A0EC-55BD9A1D9B52}"/>
              </a:ext>
            </a:extLst>
          </p:cNvPr>
          <p:cNvSpPr txBox="1"/>
          <p:nvPr/>
        </p:nvSpPr>
        <p:spPr>
          <a:xfrm>
            <a:off x="5640859" y="5919558"/>
            <a:ext cx="638226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 год,   2, 3, 4 (22, 43, 54 года)    5...7...10...35 ...58...100  лет</a:t>
            </a:r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B97499A-0B7D-437D-89F2-A6895F669AEB}"/>
              </a:ext>
            </a:extLst>
          </p:cNvPr>
          <p:cNvSpPr txBox="1"/>
          <p:nvPr/>
        </p:nvSpPr>
        <p:spPr>
          <a:xfrm>
            <a:off x="1699783" y="4154372"/>
            <a:ext cx="203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za, po (po upływie)</a:t>
            </a:r>
          </a:p>
        </p:txBody>
      </p:sp>
    </p:spTree>
    <p:extLst>
      <p:ext uri="{BB962C8B-B14F-4D97-AF65-F5344CB8AC3E}">
        <p14:creationId xmlns:p14="http://schemas.microsoft.com/office/powerpoint/2010/main" val="171717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2F974B2-5ADE-48E7-ABF1-A002E8F63EB2}"/>
              </a:ext>
            </a:extLst>
          </p:cNvPr>
          <p:cNvSpPr/>
          <p:nvPr/>
        </p:nvSpPr>
        <p:spPr>
          <a:xfrm>
            <a:off x="5010665" y="80320"/>
            <a:ext cx="1884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Когда?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5DC8D52-45FB-44E6-B95F-7339FDE0C39A}"/>
              </a:ext>
            </a:extLst>
          </p:cNvPr>
          <p:cNvSpPr txBox="1"/>
          <p:nvPr/>
        </p:nvSpPr>
        <p:spPr>
          <a:xfrm>
            <a:off x="308918" y="729049"/>
            <a:ext cx="6314304" cy="5632311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Через две минуты – </a:t>
            </a:r>
            <a:r>
              <a:rPr lang="pl-PL" sz="2400" b="1" dirty="0"/>
              <a:t>za 2 minuty</a:t>
            </a:r>
            <a:endParaRPr lang="ru-RU" sz="2400" b="1" dirty="0"/>
          </a:p>
          <a:p>
            <a:r>
              <a:rPr lang="ru-RU" sz="2400" b="1" dirty="0"/>
              <a:t>Через десать минут</a:t>
            </a:r>
            <a:r>
              <a:rPr lang="pl-PL" sz="2400" b="1" dirty="0"/>
              <a:t> – za 10 lat</a:t>
            </a:r>
          </a:p>
          <a:p>
            <a:r>
              <a:rPr lang="ru-RU" sz="2400" b="1" dirty="0"/>
              <a:t>Через сорок две минуты</a:t>
            </a:r>
            <a:r>
              <a:rPr lang="pl-PL" sz="2400" b="1" dirty="0"/>
              <a:t> – za 42 minuty</a:t>
            </a:r>
          </a:p>
          <a:p>
            <a:r>
              <a:rPr lang="ru-RU" sz="2400" b="1" dirty="0"/>
              <a:t>Через четыре часа</a:t>
            </a:r>
            <a:r>
              <a:rPr lang="pl-PL" sz="2400" b="1" dirty="0"/>
              <a:t> – za 4 godziny</a:t>
            </a:r>
            <a:endParaRPr lang="ru-RU" sz="2400" b="1" dirty="0"/>
          </a:p>
          <a:p>
            <a:r>
              <a:rPr lang="ru-RU" sz="2400" b="1" dirty="0"/>
              <a:t>Через двенадцать часов</a:t>
            </a:r>
            <a:r>
              <a:rPr lang="pl-PL" sz="2400" b="1" dirty="0"/>
              <a:t> – za 20 godzin</a:t>
            </a:r>
          </a:p>
          <a:p>
            <a:r>
              <a:rPr lang="ru-RU" sz="2400" b="1" dirty="0"/>
              <a:t>Через три дня</a:t>
            </a:r>
            <a:r>
              <a:rPr lang="pl-PL" sz="2400" b="1" dirty="0"/>
              <a:t> – za 3 dni</a:t>
            </a:r>
          </a:p>
          <a:p>
            <a:r>
              <a:rPr lang="ru-RU" sz="2400" b="1" dirty="0"/>
              <a:t>Через тридцать пять дней</a:t>
            </a:r>
            <a:r>
              <a:rPr lang="pl-PL" sz="2400" b="1" dirty="0"/>
              <a:t> – za 35 dni</a:t>
            </a:r>
          </a:p>
          <a:p>
            <a:r>
              <a:rPr lang="ru-RU" sz="2400" b="1" dirty="0"/>
              <a:t>Через несколько дней</a:t>
            </a:r>
            <a:r>
              <a:rPr lang="pl-PL" sz="2400" b="1" dirty="0"/>
              <a:t> – za kilka dni</a:t>
            </a:r>
          </a:p>
          <a:p>
            <a:r>
              <a:rPr lang="ru-RU" sz="2400" b="1" dirty="0"/>
              <a:t>Через три недели</a:t>
            </a:r>
            <a:r>
              <a:rPr lang="pl-PL" sz="2400" b="1" dirty="0"/>
              <a:t> – za 3 tygodnie</a:t>
            </a:r>
          </a:p>
          <a:p>
            <a:r>
              <a:rPr lang="ru-RU" sz="2400" b="1" dirty="0"/>
              <a:t>Через десять недель</a:t>
            </a:r>
            <a:r>
              <a:rPr lang="pl-PL" sz="2400" b="1" dirty="0"/>
              <a:t> – za 10 tygodni</a:t>
            </a:r>
            <a:endParaRPr lang="ru-RU" sz="2400" b="1" dirty="0"/>
          </a:p>
          <a:p>
            <a:r>
              <a:rPr lang="ru-RU" sz="2400" b="1" dirty="0"/>
              <a:t>Через месяц</a:t>
            </a:r>
            <a:r>
              <a:rPr lang="pl-PL" sz="2400" b="1" dirty="0"/>
              <a:t> – za miesiąc</a:t>
            </a:r>
            <a:endParaRPr lang="ru-RU" sz="2400" b="1" dirty="0"/>
          </a:p>
          <a:p>
            <a:r>
              <a:rPr lang="ru-RU" sz="2400" b="1" dirty="0"/>
              <a:t>Через двадцать два месяца</a:t>
            </a:r>
            <a:r>
              <a:rPr lang="pl-PL" sz="2400" b="1" dirty="0"/>
              <a:t> – za 22 miesiące</a:t>
            </a:r>
            <a:endParaRPr lang="ru-RU" sz="2400" b="1" dirty="0"/>
          </a:p>
          <a:p>
            <a:r>
              <a:rPr lang="ru-RU" sz="2400" b="1" dirty="0"/>
              <a:t>Через год</a:t>
            </a:r>
            <a:r>
              <a:rPr lang="pl-PL" sz="2400" b="1" dirty="0"/>
              <a:t> – za rok</a:t>
            </a:r>
            <a:endParaRPr lang="ru-RU" sz="2400" b="1" dirty="0"/>
          </a:p>
          <a:p>
            <a:r>
              <a:rPr lang="ru-RU" sz="2400" b="1" dirty="0"/>
              <a:t>Через двадцать четыре года</a:t>
            </a:r>
            <a:r>
              <a:rPr lang="pl-PL" sz="2400" b="1" dirty="0"/>
              <a:t> – za 24 lata</a:t>
            </a:r>
          </a:p>
          <a:p>
            <a:r>
              <a:rPr lang="ru-RU" sz="2400" b="1" dirty="0"/>
              <a:t>Через тридцать семь лет – </a:t>
            </a:r>
            <a:r>
              <a:rPr lang="pl-PL" sz="2400" b="1" dirty="0"/>
              <a:t>za</a:t>
            </a:r>
            <a:r>
              <a:rPr lang="ru-RU" sz="2400" b="1" dirty="0"/>
              <a:t> 37 </a:t>
            </a:r>
            <a:r>
              <a:rPr lang="pl-PL" sz="2400" b="1" dirty="0"/>
              <a:t>lat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2DF8778-17A6-4068-B746-B43A0266C775}"/>
              </a:ext>
            </a:extLst>
          </p:cNvPr>
          <p:cNvSpPr txBox="1"/>
          <p:nvPr/>
        </p:nvSpPr>
        <p:spPr>
          <a:xfrm>
            <a:off x="7370805" y="827903"/>
            <a:ext cx="4561442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Przetłumacz na język rosyjski </a:t>
            </a:r>
          </a:p>
          <a:p>
            <a:r>
              <a:rPr lang="pl-PL" sz="2800" b="1" dirty="0"/>
              <a:t>(liczebniki zapisz słownie):</a:t>
            </a:r>
          </a:p>
          <a:p>
            <a:endParaRPr lang="pl-PL" b="1" dirty="0"/>
          </a:p>
          <a:p>
            <a:endParaRPr lang="pl-PL" b="1" dirty="0"/>
          </a:p>
          <a:p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Za 8 minut</a:t>
            </a:r>
          </a:p>
          <a:p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Za 46 minut</a:t>
            </a:r>
          </a:p>
          <a:p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Za 3 godziny</a:t>
            </a:r>
          </a:p>
          <a:p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Za 26 godzin</a:t>
            </a:r>
          </a:p>
          <a:p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Za 23 dni</a:t>
            </a:r>
          </a:p>
          <a:p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Za 4 tygodnie</a:t>
            </a:r>
          </a:p>
          <a:p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Za 10 miesięcy</a:t>
            </a:r>
          </a:p>
          <a:p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Za 23 lata</a:t>
            </a:r>
          </a:p>
          <a:p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Za 58 lat</a:t>
            </a:r>
          </a:p>
        </p:txBody>
      </p:sp>
    </p:spTree>
    <p:extLst>
      <p:ext uri="{BB962C8B-B14F-4D97-AF65-F5344CB8AC3E}">
        <p14:creationId xmlns:p14="http://schemas.microsoft.com/office/powerpoint/2010/main" val="17917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4B06659-B41E-45FE-9FAD-D3CDC3D64F78}"/>
              </a:ext>
            </a:extLst>
          </p:cNvPr>
          <p:cNvSpPr txBox="1"/>
          <p:nvPr/>
        </p:nvSpPr>
        <p:spPr>
          <a:xfrm>
            <a:off x="2122989" y="3402428"/>
            <a:ext cx="75212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b="1" dirty="0"/>
              <a:t>за</a:t>
            </a:r>
            <a:endParaRPr lang="pl-PL" sz="48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9F459D6-51D1-4672-8DC8-CAA08B29A3F8}"/>
              </a:ext>
            </a:extLst>
          </p:cNvPr>
          <p:cNvSpPr txBox="1"/>
          <p:nvPr/>
        </p:nvSpPr>
        <p:spPr>
          <a:xfrm>
            <a:off x="457040" y="3612926"/>
            <a:ext cx="1414848" cy="584775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/>
              <a:t>Когда?</a:t>
            </a:r>
            <a:endParaRPr lang="pl-PL" sz="3200" b="1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B65358D5-0848-484B-9408-E2756E6D1722}"/>
              </a:ext>
            </a:extLst>
          </p:cNvPr>
          <p:cNvSpPr/>
          <p:nvPr/>
        </p:nvSpPr>
        <p:spPr>
          <a:xfrm rot="19313405">
            <a:off x="3051586" y="1185192"/>
            <a:ext cx="20271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A86357A5-C9B4-4234-AA54-258003050B92}"/>
              </a:ext>
            </a:extLst>
          </p:cNvPr>
          <p:cNvSpPr/>
          <p:nvPr/>
        </p:nvSpPr>
        <p:spPr>
          <a:xfrm rot="19800859">
            <a:off x="3414867" y="1971603"/>
            <a:ext cx="20668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E592A9D0-6C29-4301-9D78-63F65D04771C}"/>
              </a:ext>
            </a:extLst>
          </p:cNvPr>
          <p:cNvSpPr/>
          <p:nvPr/>
        </p:nvSpPr>
        <p:spPr>
          <a:xfrm rot="20531736">
            <a:off x="3735386" y="2697983"/>
            <a:ext cx="14860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266C5472-A6EE-4AAA-9B02-E24D4022AF41}"/>
              </a:ext>
            </a:extLst>
          </p:cNvPr>
          <p:cNvSpPr/>
          <p:nvPr/>
        </p:nvSpPr>
        <p:spPr>
          <a:xfrm>
            <a:off x="3833643" y="3233920"/>
            <a:ext cx="14860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6FE60567-B305-4B90-8AF1-BF79E85041BF}"/>
              </a:ext>
            </a:extLst>
          </p:cNvPr>
          <p:cNvSpPr/>
          <p:nvPr/>
        </p:nvSpPr>
        <p:spPr>
          <a:xfrm rot="767817">
            <a:off x="3763352" y="3932040"/>
            <a:ext cx="18155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A643F0A6-465B-445A-874A-DF8EA30330A6}"/>
              </a:ext>
            </a:extLst>
          </p:cNvPr>
          <p:cNvSpPr/>
          <p:nvPr/>
        </p:nvSpPr>
        <p:spPr>
          <a:xfrm rot="1437713">
            <a:off x="3553179" y="4678289"/>
            <a:ext cx="2078851" cy="484632"/>
          </a:xfrm>
          <a:prstGeom prst="rightArrow">
            <a:avLst>
              <a:gd name="adj1" fmla="val 512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83B0E38A-A2FF-45FC-B523-9784795D56C8}"/>
              </a:ext>
            </a:extLst>
          </p:cNvPr>
          <p:cNvSpPr/>
          <p:nvPr/>
        </p:nvSpPr>
        <p:spPr>
          <a:xfrm rot="2036483">
            <a:off x="3187412" y="5369088"/>
            <a:ext cx="23892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A90CE6B-FD5A-470E-8064-32830FBD33EA}"/>
              </a:ext>
            </a:extLst>
          </p:cNvPr>
          <p:cNvSpPr txBox="1"/>
          <p:nvPr/>
        </p:nvSpPr>
        <p:spPr>
          <a:xfrm>
            <a:off x="5288692" y="517376"/>
            <a:ext cx="56160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dirty="0"/>
              <a:t>1 </a:t>
            </a:r>
            <a:r>
              <a:rPr lang="ru-RU" dirty="0"/>
              <a:t>минуту,   2,3,4 минуты   5,6,7....13....20...30..40.. минут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C24FE24-AB80-40E2-9350-53FD1FC1028C}"/>
              </a:ext>
            </a:extLst>
          </p:cNvPr>
          <p:cNvSpPr txBox="1"/>
          <p:nvPr/>
        </p:nvSpPr>
        <p:spPr>
          <a:xfrm>
            <a:off x="5464307" y="1643449"/>
            <a:ext cx="65588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час,       2,3,4 (22,33, 43...) часа   5,6,7.....15...25, 36....40....50  часов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0A33412-1117-4CF6-8A77-B277921C1669}"/>
              </a:ext>
            </a:extLst>
          </p:cNvPr>
          <p:cNvSpPr txBox="1"/>
          <p:nvPr/>
        </p:nvSpPr>
        <p:spPr>
          <a:xfrm>
            <a:off x="5640859" y="2582562"/>
            <a:ext cx="6067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день,    2,3,4 (22,33,44...) дня</a:t>
            </a:r>
            <a:r>
              <a:rPr lang="pl-PL" dirty="0"/>
              <a:t>   </a:t>
            </a:r>
            <a:r>
              <a:rPr lang="ru-RU" dirty="0"/>
              <a:t> 5, 6, 7...17...28...46...50...дней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8AE04B8-4F93-4A0B-94D0-8E271B337E88}"/>
              </a:ext>
            </a:extLst>
          </p:cNvPr>
          <p:cNvSpPr txBox="1"/>
          <p:nvPr/>
        </p:nvSpPr>
        <p:spPr>
          <a:xfrm>
            <a:off x="5640859" y="3306086"/>
            <a:ext cx="17832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несколько дней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5B1BB53-23AC-4EBD-BBBC-887F183C867A}"/>
              </a:ext>
            </a:extLst>
          </p:cNvPr>
          <p:cNvSpPr txBox="1"/>
          <p:nvPr/>
        </p:nvSpPr>
        <p:spPr>
          <a:xfrm>
            <a:off x="5677929" y="4197701"/>
            <a:ext cx="63081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 неделю,    2,3,4 (22, 23, 54) недели   5....10. 19. 25,36...недель 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21850CD-ED3B-40B9-8EE6-76565496BADB}"/>
              </a:ext>
            </a:extLst>
          </p:cNvPr>
          <p:cNvSpPr txBox="1"/>
          <p:nvPr/>
        </p:nvSpPr>
        <p:spPr>
          <a:xfrm>
            <a:off x="5789141" y="5136814"/>
            <a:ext cx="62339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 месяц,   2, 3, 4 (22, 43, 54 месяца)    5...7...10...35 ..месяцев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58DCC58-EF2D-44C3-A0EC-55BD9A1D9B52}"/>
              </a:ext>
            </a:extLst>
          </p:cNvPr>
          <p:cNvSpPr txBox="1"/>
          <p:nvPr/>
        </p:nvSpPr>
        <p:spPr>
          <a:xfrm>
            <a:off x="5640859" y="5919558"/>
            <a:ext cx="638226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 год,   2, 3, 4 (22, 43, 54 года)    5...7...10...35 ...58...100  лет</a:t>
            </a:r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B97499A-0B7D-437D-89F2-A6895F669AEB}"/>
              </a:ext>
            </a:extLst>
          </p:cNvPr>
          <p:cNvSpPr txBox="1"/>
          <p:nvPr/>
        </p:nvSpPr>
        <p:spPr>
          <a:xfrm>
            <a:off x="1959026" y="4380893"/>
            <a:ext cx="126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 ciągu</a:t>
            </a:r>
          </a:p>
        </p:txBody>
      </p:sp>
    </p:spTree>
    <p:extLst>
      <p:ext uri="{BB962C8B-B14F-4D97-AF65-F5344CB8AC3E}">
        <p14:creationId xmlns:p14="http://schemas.microsoft.com/office/powerpoint/2010/main" val="158517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C3273BE-DA09-4FFC-AE95-7D2AB8CC3435}"/>
              </a:ext>
            </a:extLst>
          </p:cNvPr>
          <p:cNvSpPr txBox="1"/>
          <p:nvPr/>
        </p:nvSpPr>
        <p:spPr>
          <a:xfrm>
            <a:off x="2829697" y="617839"/>
            <a:ext cx="65315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За десять минут – </a:t>
            </a:r>
            <a:r>
              <a:rPr lang="pl-PL" sz="2800" b="1" dirty="0"/>
              <a:t>w ciągu 10 minut</a:t>
            </a:r>
            <a:endParaRPr lang="ru-RU" sz="2800" b="1" dirty="0"/>
          </a:p>
          <a:p>
            <a:r>
              <a:rPr lang="ru-RU" sz="2800" b="1" dirty="0"/>
              <a:t>за четыре часа</a:t>
            </a:r>
            <a:r>
              <a:rPr lang="pl-PL" sz="2800" b="1" dirty="0"/>
              <a:t> – w ciągu 4 godzin</a:t>
            </a:r>
            <a:endParaRPr lang="ru-RU" sz="2800" b="1" dirty="0"/>
          </a:p>
          <a:p>
            <a:r>
              <a:rPr lang="ru-RU" sz="2800" b="1" dirty="0"/>
              <a:t>За пять дней</a:t>
            </a:r>
            <a:r>
              <a:rPr lang="pl-PL" sz="2800" b="1" dirty="0"/>
              <a:t> – w ciągu 5 dni</a:t>
            </a:r>
            <a:endParaRPr lang="ru-RU" sz="2800" b="1" dirty="0"/>
          </a:p>
          <a:p>
            <a:r>
              <a:rPr lang="ru-RU" sz="2800" b="1" dirty="0"/>
              <a:t>За две недели</a:t>
            </a:r>
            <a:r>
              <a:rPr lang="pl-PL" sz="2800" b="1" dirty="0"/>
              <a:t> – w ciągu 2 tygodni</a:t>
            </a:r>
            <a:endParaRPr lang="ru-RU" sz="2800" b="1" dirty="0"/>
          </a:p>
          <a:p>
            <a:r>
              <a:rPr lang="ru-RU" sz="2800" b="1" dirty="0"/>
              <a:t>За три месяца</a:t>
            </a:r>
            <a:r>
              <a:rPr lang="pl-PL" sz="2800" b="1" dirty="0"/>
              <a:t> – w ciągu 3 miesięcy</a:t>
            </a:r>
            <a:endParaRPr lang="ru-RU" sz="2800" b="1" dirty="0"/>
          </a:p>
          <a:p>
            <a:r>
              <a:rPr lang="ru-RU" sz="2800" b="1" dirty="0"/>
              <a:t>За двадцать четыре года</a:t>
            </a:r>
            <a:r>
              <a:rPr lang="pl-PL" sz="2800" b="1" dirty="0"/>
              <a:t> – w ciągu 24 lat</a:t>
            </a:r>
            <a:endParaRPr lang="ru-RU" sz="2800" b="1" dirty="0"/>
          </a:p>
          <a:p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5ED561A-1C9A-48E1-8C81-CBF363A70863}"/>
              </a:ext>
            </a:extLst>
          </p:cNvPr>
          <p:cNvSpPr/>
          <p:nvPr/>
        </p:nvSpPr>
        <p:spPr>
          <a:xfrm>
            <a:off x="247135" y="3855308"/>
            <a:ext cx="88968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Przetłumacz na język rosyjski (liczebniki zapisz słownie):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W ciągu roku 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W ciągu 6 godzin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W ciągu 3 dni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W ciągu 12 tygodni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W ciągu 6 miesięcy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W ciągu 3 lat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CFCF65F-8B44-46AE-9F05-747F48D95C26}"/>
              </a:ext>
            </a:extLst>
          </p:cNvPr>
          <p:cNvSpPr/>
          <p:nvPr/>
        </p:nvSpPr>
        <p:spPr>
          <a:xfrm>
            <a:off x="5134234" y="117389"/>
            <a:ext cx="1340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Когда?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7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C218487-CEC6-4389-9E26-037A0EEA724D}"/>
              </a:ext>
            </a:extLst>
          </p:cNvPr>
          <p:cNvSpPr txBox="1"/>
          <p:nvPr/>
        </p:nvSpPr>
        <p:spPr>
          <a:xfrm>
            <a:off x="488093" y="4065373"/>
            <a:ext cx="8250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u="sng" dirty="0"/>
              <a:t>Przetłumacz zdania na język rosyjski:</a:t>
            </a:r>
          </a:p>
          <a:p>
            <a:endParaRPr lang="pl-PL" sz="3200" b="1" u="sng" dirty="0"/>
          </a:p>
          <a:p>
            <a:r>
              <a:rPr lang="pl-PL" sz="3200" b="1" dirty="0"/>
              <a:t>1. Za rok pojadę do Moskwy.</a:t>
            </a:r>
          </a:p>
          <a:p>
            <a:r>
              <a:rPr lang="pl-PL" sz="3200" b="1" dirty="0"/>
              <a:t>2. Za tydzień będą moje urodziny.</a:t>
            </a:r>
          </a:p>
          <a:p>
            <a:r>
              <a:rPr lang="pl-PL" sz="3200" b="1" dirty="0"/>
              <a:t>3. Przeczytam tę książkę w ciągu dwóch dni.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9A2F469-536D-4FB2-BA5D-1F1E4141E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0957" y="-3455544"/>
            <a:ext cx="3418193" cy="1080544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91236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553</Words>
  <Application>Microsoft Office PowerPoint</Application>
  <PresentationFormat>Panoramiczny</PresentationFormat>
  <Paragraphs>69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Motyw pakietu Office</vt:lpstr>
      <vt:lpstr>Przyimki „za” i „w ciągu”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ula.radkowska@gmail.com</dc:creator>
  <cp:lastModifiedBy>ula.radkowska@gmail.com</cp:lastModifiedBy>
  <cp:revision>10</cp:revision>
  <dcterms:created xsi:type="dcterms:W3CDTF">2020-03-31T12:46:30Z</dcterms:created>
  <dcterms:modified xsi:type="dcterms:W3CDTF">2020-03-31T20:54:49Z</dcterms:modified>
</cp:coreProperties>
</file>