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73" r:id="rId13"/>
    <p:sldId id="283" r:id="rId14"/>
    <p:sldId id="265" r:id="rId15"/>
    <p:sldId id="268" r:id="rId16"/>
    <p:sldId id="269" r:id="rId17"/>
    <p:sldId id="270" r:id="rId18"/>
    <p:sldId id="271" r:id="rId19"/>
    <p:sldId id="277" r:id="rId20"/>
    <p:sldId id="278" r:id="rId21"/>
    <p:sldId id="279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23" autoAdjust="0"/>
    <p:restoredTop sz="94660"/>
  </p:normalViewPr>
  <p:slideViewPr>
    <p:cSldViewPr snapToGrid="0">
      <p:cViewPr varScale="1">
        <p:scale>
          <a:sx n="62" d="100"/>
          <a:sy n="62" d="100"/>
        </p:scale>
        <p:origin x="61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52BF8-A08E-4FF4-BEDF-1F748558646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8E2FD-CCC6-488C-A25F-E069F2EE54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57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81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2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1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0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8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4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9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0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8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4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5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0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1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7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1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1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6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22E99B-ADF0-444A-AF57-61D00014A5BC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FC52DCC-1819-45F2-9AA0-807A955E4A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073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9427" y="-331076"/>
            <a:ext cx="9737834" cy="4240924"/>
          </a:xfrm>
        </p:spPr>
        <p:txBody>
          <a:bodyPr>
            <a:normAutofit/>
          </a:bodyPr>
          <a:lstStyle/>
          <a:p>
            <a:br>
              <a:rPr lang="pl-PL" dirty="0"/>
            </a:br>
            <a:r>
              <a:rPr lang="az-Cyrl-AZ" dirty="0"/>
              <a:t>Преступление</a:t>
            </a:r>
            <a:r>
              <a:rPr lang="pl-PL" dirty="0"/>
              <a:t> </a:t>
            </a:r>
            <a:r>
              <a:rPr lang="az-Cyrl-AZ" dirty="0"/>
              <a:t>и наказание</a:t>
            </a:r>
            <a:r>
              <a:rPr lang="pl-PL" dirty="0"/>
              <a:t> -Przestępstwa i Kary</a:t>
            </a:r>
          </a:p>
        </p:txBody>
      </p:sp>
      <p:pic>
        <p:nvPicPr>
          <p:cNvPr id="9" name="Nightcore - Wonderla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442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1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649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700344" y="312135"/>
            <a:ext cx="5675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Убийство</a:t>
            </a:r>
            <a:r>
              <a:rPr lang="pl-PL" sz="4400" b="1" dirty="0"/>
              <a:t>-zabójstwo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34" y="2270234"/>
            <a:ext cx="5354693" cy="35958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6" y="2318187"/>
            <a:ext cx="6141138" cy="343903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17937" y="312135"/>
            <a:ext cx="5404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Контрабанда</a:t>
            </a:r>
            <a:r>
              <a:rPr lang="pl-PL" sz="4400" b="1" dirty="0"/>
              <a:t>-przemyt </a:t>
            </a:r>
          </a:p>
        </p:txBody>
      </p:sp>
    </p:spTree>
    <p:extLst>
      <p:ext uri="{BB962C8B-B14F-4D97-AF65-F5344CB8AC3E}">
        <p14:creationId xmlns:p14="http://schemas.microsoft.com/office/powerpoint/2010/main" val="40158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942082" y="356257"/>
            <a:ext cx="5249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Рабство</a:t>
            </a:r>
            <a:r>
              <a:rPr lang="pl-PL" sz="4400" b="1" dirty="0"/>
              <a:t>-niewolnictwo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68" y="2141369"/>
            <a:ext cx="5658343" cy="37859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2" y="2141369"/>
            <a:ext cx="5243185" cy="392732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489305" y="217757"/>
            <a:ext cx="53963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Торговля люд</a:t>
            </a:r>
            <a:r>
              <a:rPr lang="ru-RU" sz="4400" b="1" dirty="0"/>
              <a:t>ьм</a:t>
            </a:r>
            <a:r>
              <a:rPr lang="az-Cyrl-AZ" sz="4400" b="1" dirty="0"/>
              <a:t>и</a:t>
            </a:r>
            <a:r>
              <a:rPr lang="pl-PL" sz="4400" b="1" dirty="0"/>
              <a:t>-handel ludźmi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83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85338" y="331076"/>
            <a:ext cx="6479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Запугивание</a:t>
            </a:r>
            <a:r>
              <a:rPr lang="pl-PL" sz="4400" b="1" dirty="0"/>
              <a:t>-zastraszanie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34" y="2011837"/>
            <a:ext cx="5449122" cy="361300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6" y="2531269"/>
            <a:ext cx="5719763" cy="385507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58570" y="331076"/>
            <a:ext cx="54285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Вымогательство – </a:t>
            </a:r>
            <a:r>
              <a:rPr lang="pl-PL" sz="4400" b="1" dirty="0"/>
              <a:t>wymuszenie/ szantaż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89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3"/>
          <a:stretch/>
        </p:blipFill>
        <p:spPr>
          <a:xfrm>
            <a:off x="204952" y="2364827"/>
            <a:ext cx="6277721" cy="37305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04952" y="315310"/>
            <a:ext cx="583324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Ограбление банка</a:t>
            </a:r>
            <a:r>
              <a:rPr lang="pl-PL" sz="4400" b="1" dirty="0"/>
              <a:t>-napad a bank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50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596759" y="1401071"/>
            <a:ext cx="61583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Исправительно-трудовая колония</a:t>
            </a:r>
            <a:r>
              <a:rPr lang="pl-PL" sz="4400" b="1" dirty="0"/>
              <a:t>-kolonia karna</a:t>
            </a:r>
          </a:p>
          <a:p>
            <a:endParaRPr lang="pl-PL" sz="44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7" y="2801455"/>
            <a:ext cx="5058103" cy="33659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10" y="3636471"/>
            <a:ext cx="4328459" cy="287633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96311" y="278650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800" b="1" dirty="0"/>
              <a:t>Название</a:t>
            </a:r>
            <a:r>
              <a:rPr lang="pl-PL" sz="4800" b="1" dirty="0"/>
              <a:t> </a:t>
            </a:r>
            <a:r>
              <a:rPr lang="az-Cyrl-AZ" sz="4800" b="1" dirty="0"/>
              <a:t>наказаний</a:t>
            </a:r>
            <a:r>
              <a:rPr lang="pl-PL" sz="4800" b="1" dirty="0"/>
              <a:t>-nazwy kar</a:t>
            </a:r>
            <a:endParaRPr lang="pl-PL" sz="4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62606" y="1572679"/>
            <a:ext cx="465082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Арест</a:t>
            </a:r>
            <a:r>
              <a:rPr lang="pl-PL" sz="4400" b="1" dirty="0"/>
              <a:t>-areszt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6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770179" y="233307"/>
            <a:ext cx="6894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Пожизненное заключение</a:t>
            </a:r>
            <a:r>
              <a:rPr lang="pl-PL" sz="4400" b="1" dirty="0"/>
              <a:t>-kara dożywocia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90" y="2356965"/>
            <a:ext cx="4911780" cy="39846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1" y="2641330"/>
            <a:ext cx="5560548" cy="370029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09631" y="233307"/>
            <a:ext cx="60539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Общественные</a:t>
            </a:r>
            <a:r>
              <a:rPr lang="pl-PL" sz="4400" b="1" dirty="0"/>
              <a:t> </a:t>
            </a:r>
            <a:r>
              <a:rPr lang="az-Cyrl-AZ" sz="4400" b="1" dirty="0"/>
              <a:t>работы</a:t>
            </a:r>
            <a:r>
              <a:rPr lang="pl-PL" sz="4400" b="1" dirty="0"/>
              <a:t>-prace społeczne</a:t>
            </a:r>
          </a:p>
        </p:txBody>
      </p:sp>
    </p:spTree>
    <p:extLst>
      <p:ext uri="{BB962C8B-B14F-4D97-AF65-F5344CB8AC3E}">
        <p14:creationId xmlns:p14="http://schemas.microsoft.com/office/powerpoint/2010/main" val="15425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405687" y="4690991"/>
            <a:ext cx="5047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Тюрьма</a:t>
            </a:r>
            <a:r>
              <a:rPr lang="pl-PL" sz="4400" b="1" dirty="0"/>
              <a:t>-więzienie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8" y="2893174"/>
            <a:ext cx="6455405" cy="359563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6" y="195533"/>
            <a:ext cx="5082902" cy="338244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99945" y="840313"/>
            <a:ext cx="51237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Штраф</a:t>
            </a:r>
            <a:r>
              <a:rPr lang="pl-PL" sz="4400" b="1" dirty="0"/>
              <a:t>-mandat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16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306207" y="173421"/>
            <a:ext cx="5628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Газовая камера –</a:t>
            </a:r>
            <a:r>
              <a:rPr lang="pl-PL" sz="4400" b="1" dirty="0"/>
              <a:t>komora gazowa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8" y="2427889"/>
            <a:ext cx="6239147" cy="41484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14" y="2844771"/>
            <a:ext cx="4545874" cy="296788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8708" y="173421"/>
            <a:ext cx="56817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Камера смертников –  </a:t>
            </a:r>
            <a:r>
              <a:rPr lang="pl-PL" sz="4400" b="1" dirty="0"/>
              <a:t>cela śmierci</a:t>
            </a:r>
            <a:endParaRPr lang="pl-PL" sz="4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7" y="2427889"/>
            <a:ext cx="6239147" cy="414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700346" y="189186"/>
            <a:ext cx="6169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Казнь – </a:t>
            </a:r>
            <a:r>
              <a:rPr lang="pl-PL" sz="4400" b="1" dirty="0"/>
              <a:t>egzekucja, stracenie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9" y="2295122"/>
            <a:ext cx="4689256" cy="40498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62" y="2029930"/>
            <a:ext cx="5763444" cy="373160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189186"/>
            <a:ext cx="6180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Электрический стул – </a:t>
            </a:r>
            <a:r>
              <a:rPr lang="pl-PL" sz="4400" b="1" dirty="0"/>
              <a:t>krzesło elektryczne</a:t>
            </a:r>
          </a:p>
        </p:txBody>
      </p:sp>
    </p:spTree>
    <p:extLst>
      <p:ext uri="{BB962C8B-B14F-4D97-AF65-F5344CB8AC3E}">
        <p14:creationId xmlns:p14="http://schemas.microsoft.com/office/powerpoint/2010/main" val="11114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7020" y="201776"/>
            <a:ext cx="6684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Повешение - </a:t>
            </a:r>
            <a:r>
              <a:rPr lang="pl-PL" sz="4400" b="1" dirty="0"/>
              <a:t>powieszenie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7" y="2274310"/>
            <a:ext cx="4856765" cy="380510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02" y="2123000"/>
            <a:ext cx="5729288" cy="381258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3421" y="298188"/>
            <a:ext cx="57859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Расстрел - </a:t>
            </a:r>
            <a:r>
              <a:rPr lang="pl-PL" sz="4400" b="1" dirty="0"/>
              <a:t>rozstrzelanie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86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6337" y="3014127"/>
            <a:ext cx="4213608" cy="298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782551" y="1548797"/>
            <a:ext cx="4757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b="1" dirty="0"/>
              <a:t>Взяточничество</a:t>
            </a:r>
            <a:r>
              <a:rPr lang="pl-PL" sz="4000" b="1" dirty="0"/>
              <a:t>- łapówkarstwo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52396" y="1856573"/>
            <a:ext cx="434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b="1" dirty="0"/>
              <a:t>Грабёж</a:t>
            </a:r>
            <a:r>
              <a:rPr lang="pl-PL" sz="4000" b="1" dirty="0"/>
              <a:t>-grabież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6" y="2872236"/>
            <a:ext cx="5602765" cy="35269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52396" y="286913"/>
            <a:ext cx="10625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800" b="1" dirty="0"/>
              <a:t>Названия</a:t>
            </a:r>
            <a:r>
              <a:rPr lang="pl-PL" sz="4800" b="1" dirty="0"/>
              <a:t> </a:t>
            </a:r>
            <a:r>
              <a:rPr lang="az-Cyrl-AZ" sz="4800" b="1" dirty="0"/>
              <a:t>преступлений</a:t>
            </a:r>
            <a:r>
              <a:rPr lang="pl-PL" sz="4800" b="1" dirty="0"/>
              <a:t>-Nazwy przestępstw</a:t>
            </a:r>
            <a:endParaRPr lang="pl-PL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085490" y="215100"/>
            <a:ext cx="63377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err="1"/>
              <a:t>Смертельная</a:t>
            </a:r>
            <a:r>
              <a:rPr lang="pl-PL" sz="4400" b="1" dirty="0"/>
              <a:t>   </a:t>
            </a:r>
            <a:r>
              <a:rPr lang="pl-PL" sz="4400" b="1" dirty="0" err="1"/>
              <a:t>инъекция</a:t>
            </a:r>
            <a:r>
              <a:rPr lang="pl-PL" sz="4400" b="1" dirty="0"/>
              <a:t>  zastrzyk z trucizny</a:t>
            </a:r>
            <a:br>
              <a:rPr lang="pl-PL" sz="4400" dirty="0"/>
            </a:br>
            <a:endParaRPr lang="pl-PL" sz="4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/>
        </p:blipFill>
        <p:spPr>
          <a:xfrm>
            <a:off x="5676480" y="2394642"/>
            <a:ext cx="6157547" cy="376795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3" y="2113280"/>
            <a:ext cx="5025680" cy="404932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-29770" y="215100"/>
            <a:ext cx="59751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Побиение камнями - </a:t>
            </a:r>
            <a:r>
              <a:rPr lang="pl-PL" sz="4400" b="1" dirty="0"/>
              <a:t>ukamieniowanie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88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495393" y="362607"/>
            <a:ext cx="717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Пытки</a:t>
            </a:r>
            <a:r>
              <a:rPr lang="pl-PL" sz="4400" b="1" dirty="0"/>
              <a:t>-tortury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7" y="2086156"/>
            <a:ext cx="4183118" cy="450032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63" y="1495629"/>
            <a:ext cx="4987159" cy="471286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99697" y="362607"/>
            <a:ext cx="590829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Обезглавливание - </a:t>
            </a:r>
            <a:r>
              <a:rPr lang="pl-PL" sz="4400" b="1" dirty="0"/>
              <a:t>ścięcie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29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64876" y="454026"/>
            <a:ext cx="5341170" cy="27621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z-Cyrl-AZ" sz="6600" b="1" dirty="0"/>
              <a:t>Спасибо </a:t>
            </a:r>
            <a:endParaRPr lang="pl-PL" sz="6600" b="1" dirty="0"/>
          </a:p>
          <a:p>
            <a:pPr marL="0" indent="0">
              <a:buNone/>
            </a:pPr>
            <a:r>
              <a:rPr lang="pl-PL" sz="6600" b="1" dirty="0"/>
              <a:t>      </a:t>
            </a:r>
            <a:r>
              <a:rPr lang="az-Cyrl-AZ" sz="6600" b="1" dirty="0"/>
              <a:t>за </a:t>
            </a:r>
            <a:endParaRPr lang="pl-PL" sz="6600" b="1" dirty="0"/>
          </a:p>
          <a:p>
            <a:pPr marL="0" indent="0">
              <a:buNone/>
            </a:pPr>
            <a:r>
              <a:rPr lang="az-Cyrl-AZ" sz="6600" b="1" dirty="0"/>
              <a:t>внимание</a:t>
            </a:r>
            <a:endParaRPr lang="pl-PL" sz="66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2" y="1639613"/>
            <a:ext cx="3683787" cy="491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9" y="2695903"/>
            <a:ext cx="6729248" cy="364183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441323" y="614855"/>
            <a:ext cx="4209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b="1" dirty="0"/>
              <a:t>Интернет-преступность</a:t>
            </a:r>
            <a:endParaRPr lang="pl-PL" sz="40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09" y="2695903"/>
            <a:ext cx="4901019" cy="348230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18964" y="614855"/>
            <a:ext cx="6729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b="1" dirty="0"/>
              <a:t>Дорожно транспортное происшествие-</a:t>
            </a:r>
            <a:r>
              <a:rPr lang="pl-PL" sz="4000" b="1" dirty="0"/>
              <a:t>wypadek drogowy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8" y="2137022"/>
            <a:ext cx="4733925" cy="3886200"/>
          </a:xfrm>
        </p:spPr>
      </p:pic>
      <p:sp>
        <p:nvSpPr>
          <p:cNvPr id="5" name="pole tekstowe 4"/>
          <p:cNvSpPr txBox="1"/>
          <p:nvPr/>
        </p:nvSpPr>
        <p:spPr>
          <a:xfrm>
            <a:off x="560168" y="725213"/>
            <a:ext cx="461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b="1" dirty="0"/>
              <a:t>Коррупция</a:t>
            </a:r>
            <a:r>
              <a:rPr lang="pl-PL" sz="4000" b="1" dirty="0"/>
              <a:t>-korupcja</a:t>
            </a:r>
            <a:endParaRPr lang="pl-PL" sz="4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031832" y="813583"/>
            <a:ext cx="5112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b="1" dirty="0"/>
              <a:t>Мошенничество</a:t>
            </a:r>
            <a:r>
              <a:rPr lang="pl-PL" sz="4000" b="1" dirty="0"/>
              <a:t>-oszustwo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2"/>
          <a:stretch/>
        </p:blipFill>
        <p:spPr>
          <a:xfrm>
            <a:off x="6680966" y="2632322"/>
            <a:ext cx="4622910" cy="339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705"/>
            <a:ext cx="5994180" cy="39828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981412" y="781173"/>
            <a:ext cx="425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b="1" dirty="0"/>
              <a:t>Разбой</a:t>
            </a:r>
            <a:r>
              <a:rPr lang="pl-PL" sz="4000" b="1" dirty="0"/>
              <a:t>-rozbój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76" y="2370705"/>
            <a:ext cx="5571963" cy="370883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65890" y="719618"/>
            <a:ext cx="5628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Насилие</a:t>
            </a:r>
            <a:r>
              <a:rPr lang="pl-PL" sz="4400" b="1" dirty="0"/>
              <a:t>-przemoc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4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" y="2900855"/>
            <a:ext cx="6087162" cy="348423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472855" y="548149"/>
            <a:ext cx="4083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Проституция</a:t>
            </a:r>
            <a:r>
              <a:rPr lang="pl-PL" sz="4400" b="1" dirty="0"/>
              <a:t>-prostytucja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98" y="2322622"/>
            <a:ext cx="5001902" cy="337628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92356" y="643"/>
            <a:ext cx="5943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Распространение наркотиков</a:t>
            </a:r>
            <a:r>
              <a:rPr lang="pl-PL" sz="4400" b="1" dirty="0"/>
              <a:t>-rozprowadzanie narkotyków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22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052809" y="372024"/>
            <a:ext cx="6542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b="1" dirty="0"/>
              <a:t>Угон</a:t>
            </a:r>
            <a:r>
              <a:rPr lang="pl-PL" sz="4000" b="1" dirty="0"/>
              <a:t>/</a:t>
            </a:r>
            <a:r>
              <a:rPr lang="az-Cyrl-AZ" sz="4000" b="1" dirty="0"/>
              <a:t>Кража машины</a:t>
            </a:r>
            <a:r>
              <a:rPr lang="pl-PL" sz="4000" b="1" dirty="0"/>
              <a:t>-kradzież samochodu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09" y="2321184"/>
            <a:ext cx="5802860" cy="38615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661728"/>
            <a:ext cx="5183407" cy="376437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77620" y="254240"/>
            <a:ext cx="57386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Террористический</a:t>
            </a:r>
            <a:r>
              <a:rPr lang="pl-PL" sz="4400" b="1" dirty="0"/>
              <a:t> </a:t>
            </a:r>
            <a:r>
              <a:rPr lang="az-Cyrl-AZ" sz="4400" b="1" dirty="0"/>
              <a:t>акт</a:t>
            </a:r>
            <a:r>
              <a:rPr lang="pl-PL" sz="4400" b="1" dirty="0"/>
              <a:t>/</a:t>
            </a:r>
            <a:r>
              <a:rPr lang="az-Cyrl-AZ" sz="4400" b="1" dirty="0"/>
              <a:t>теракт</a:t>
            </a:r>
            <a:r>
              <a:rPr lang="pl-PL" sz="4400" b="1" dirty="0"/>
              <a:t>- atak terrorystyczny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09" y="2305142"/>
            <a:ext cx="5802860" cy="386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505877" y="280604"/>
            <a:ext cx="7267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Приставание</a:t>
            </a:r>
            <a:r>
              <a:rPr lang="pl-PL" sz="4400" b="1" dirty="0"/>
              <a:t>-molestowanie</a:t>
            </a:r>
            <a:endParaRPr lang="az-Cyrl-AZ" sz="4400" b="1" dirty="0"/>
          </a:p>
          <a:p>
            <a:r>
              <a:rPr lang="az-Cyrl-AZ" dirty="0"/>
              <a:t> 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5" y="2350994"/>
            <a:ext cx="5859492" cy="38070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77" y="2004153"/>
            <a:ext cx="5545594" cy="415384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403285" y="280604"/>
            <a:ext cx="38940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Побитье</a:t>
            </a:r>
            <a:r>
              <a:rPr lang="pl-PL" sz="4400" b="1" dirty="0"/>
              <a:t>-pobicie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79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053958" y="454025"/>
            <a:ext cx="5297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Похищение людей</a:t>
            </a:r>
            <a:r>
              <a:rPr lang="pl-PL" sz="4400" b="1" dirty="0"/>
              <a:t>-porwanie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2407886"/>
            <a:ext cx="5758356" cy="38319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24" y="2565542"/>
            <a:ext cx="5955423" cy="301741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68014" y="454025"/>
            <a:ext cx="57636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b="1" dirty="0"/>
              <a:t>Изнасилование</a:t>
            </a:r>
            <a:r>
              <a:rPr lang="pl-PL" sz="4400" b="1" dirty="0"/>
              <a:t>-gwałt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74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iatk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1355</TotalTime>
  <Words>151</Words>
  <Application>Microsoft Office PowerPoint</Application>
  <PresentationFormat>Panoramiczny</PresentationFormat>
  <Paragraphs>46</Paragraphs>
  <Slides>22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Siatka</vt:lpstr>
      <vt:lpstr> Преступление и наказание -Przestępstwa i Kary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Przestępstwa i Kary</dc:title>
  <dc:creator>komp</dc:creator>
  <cp:lastModifiedBy>ula.radkowska@gmail.com</cp:lastModifiedBy>
  <cp:revision>55</cp:revision>
  <dcterms:created xsi:type="dcterms:W3CDTF">2017-05-14T18:59:20Z</dcterms:created>
  <dcterms:modified xsi:type="dcterms:W3CDTF">2020-04-29T20:36:43Z</dcterms:modified>
</cp:coreProperties>
</file>