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59" r:id="rId7"/>
    <p:sldId id="258" r:id="rId8"/>
    <p:sldId id="257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5" r:id="rId18"/>
    <p:sldId id="27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Charakterystyka ras królików</a:t>
            </a:r>
            <a:endParaRPr lang="pl-PL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988840"/>
            <a:ext cx="5616624" cy="42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4800600" y="2471382"/>
            <a:ext cx="4038600" cy="398195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to bardzo rzadka </a:t>
            </a:r>
            <a:br>
              <a:rPr lang="pl-PL" dirty="0" smtClean="0"/>
            </a:br>
            <a:r>
              <a:rPr lang="pl-PL" dirty="0" smtClean="0"/>
              <a:t>i unikalna odmiana królika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posiada ultra miękkie, gęste i króciutkie (1,5 - 2,5 cm) włosy łudząco podobne jeśli chodzi </a:t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o strukturę i kolorystkę do włosów szynszyla </a:t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są jednak o wiele krótsze</a:t>
            </a:r>
          </a:p>
          <a:p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 smtClean="0"/>
              <a:t>dorosłe króliki tej rasy osiągają masę </a:t>
            </a:r>
            <a:r>
              <a:rPr lang="pl-PL" b="1" dirty="0" smtClean="0"/>
              <a:t>ciała od 3,5 do 5 kg</a:t>
            </a:r>
            <a:endParaRPr lang="pl-PL" b="1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Castorex</a:t>
            </a:r>
            <a:endParaRPr lang="pl-PL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708921"/>
            <a:ext cx="4249936" cy="31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4499992" y="2471382"/>
            <a:ext cx="4339208" cy="398195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to rasa królików, która swą nazwę zawdzięcza miejscowości w której została wyhodowana(</a:t>
            </a:r>
            <a:r>
              <a:rPr lang="pl-PL" dirty="0" err="1" smtClean="0"/>
              <a:t>Hotot-an-Ange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we Francji)</a:t>
            </a:r>
          </a:p>
          <a:p>
            <a:endParaRPr lang="pl-PL" dirty="0" smtClean="0"/>
          </a:p>
          <a:p>
            <a:r>
              <a:rPr lang="pl-PL" dirty="0" smtClean="0"/>
              <a:t>śnieżnobiała piękność z wielkimi czarnymi oczami a tak naprawdę królik o brązowych oczach </a:t>
            </a:r>
            <a:br>
              <a:rPr lang="pl-PL" dirty="0" smtClean="0"/>
            </a:br>
            <a:r>
              <a:rPr lang="pl-PL" dirty="0" smtClean="0"/>
              <a:t>z piękną czarną, wąską otoczką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nie należy do ras albinotycznych gdyż wywodzi się od królików </a:t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o umaszczeniu plamistym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Hotot</a:t>
            </a:r>
            <a:r>
              <a:rPr lang="pl-PL" b="1" dirty="0" smtClean="0"/>
              <a:t> biały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83" y="2471738"/>
            <a:ext cx="3571859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pochodzą z Francji, poza swoją nazwą nie ma nic wspólnego z Japonią</a:t>
            </a:r>
          </a:p>
          <a:p>
            <a:endParaRPr lang="pl-PL" dirty="0" smtClean="0"/>
          </a:p>
          <a:p>
            <a:r>
              <a:rPr lang="pl-PL" dirty="0" smtClean="0"/>
              <a:t>króliki tej rasy są bardzo rzadko spotykane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są charakterystyczne, ponieważ ich umaszczenie przypomina umaszczenie tygrysa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pl-PL" b="1" dirty="0" smtClean="0"/>
              <a:t>Królik japoński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475" y="2492896"/>
            <a:ext cx="4422080" cy="331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4644008" y="2471382"/>
            <a:ext cx="4195192" cy="4053961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do Polski zostały sprowadzone po wojnie </a:t>
            </a:r>
            <a:br>
              <a:rPr lang="pl-PL" dirty="0" smtClean="0"/>
            </a:br>
            <a:r>
              <a:rPr lang="pl-PL" dirty="0" smtClean="0"/>
              <a:t>z Anglii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chemeClr val="accent1"/>
                </a:solidFill>
              </a:rPr>
              <a:t>aklimatyzacja do naszych warunków klimatycznych </a:t>
            </a:r>
            <a:br>
              <a:rPr lang="pl-PL" dirty="0" smtClean="0">
                <a:solidFill>
                  <a:schemeClr val="accent1"/>
                </a:solidFill>
              </a:rPr>
            </a:br>
            <a:r>
              <a:rPr lang="pl-PL" dirty="0" smtClean="0">
                <a:solidFill>
                  <a:schemeClr val="accent1"/>
                </a:solidFill>
              </a:rPr>
              <a:t>i hodowlanych </a:t>
            </a:r>
            <a:br>
              <a:rPr lang="pl-PL" dirty="0" smtClean="0">
                <a:solidFill>
                  <a:schemeClr val="accent1"/>
                </a:solidFill>
              </a:rPr>
            </a:br>
            <a:r>
              <a:rPr lang="pl-PL" dirty="0" smtClean="0">
                <a:solidFill>
                  <a:schemeClr val="accent1"/>
                </a:solidFill>
              </a:rPr>
              <a:t>nie przebiegła zbyt pomyślnie</a:t>
            </a:r>
          </a:p>
          <a:p>
            <a:endParaRPr lang="pl-PL" dirty="0" smtClean="0"/>
          </a:p>
          <a:p>
            <a:r>
              <a:rPr lang="pl-PL" dirty="0" smtClean="0"/>
              <a:t>ich hodowle są stosunkowo małe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Nowozelandzki czerwony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70" y="2852738"/>
            <a:ext cx="4442929" cy="280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4644008" y="2471383"/>
            <a:ext cx="4195192" cy="3822192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to jedna z nielicznych ras królików, która została wyhodowana w Polsce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powstanie tych królików możemy zawdzięczać prof. Kamińskiemu oraz dr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Karłowiczwi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(był on kontynuatorem prac), którzy prowadzili prace badawcze nad wyhodowaniem tej rasy królików krzyżując białego olbrzyma belgijskiego z polskim białym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po wielu latach selekcji w połowie lat osiemdziesiątych XX wieku, króliki </a:t>
            </a:r>
            <a:r>
              <a:rPr lang="pl-PL" dirty="0" err="1" smtClean="0"/>
              <a:t>popielniańskie</a:t>
            </a:r>
            <a:r>
              <a:rPr lang="pl-PL" dirty="0" smtClean="0"/>
              <a:t> uznano za rasę </a:t>
            </a:r>
            <a:br>
              <a:rPr lang="pl-PL" dirty="0" smtClean="0"/>
            </a:br>
            <a:r>
              <a:rPr lang="pl-PL" dirty="0" smtClean="0"/>
              <a:t>i nazwano je od miejscowości w której zostały wyhodowane</a:t>
            </a:r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Popielniański</a:t>
            </a:r>
            <a:r>
              <a:rPr lang="pl-PL" b="1" dirty="0" smtClean="0"/>
              <a:t> biały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43" y="2564905"/>
            <a:ext cx="4441958" cy="333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4644008" y="2471382"/>
            <a:ext cx="4499992" cy="438661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króliki tej rasy odznaczają się bardzo szybkim tempem wzrostu oraz posiadają bardzo dobrej jakości futro</a:t>
            </a:r>
          </a:p>
          <a:p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 smtClean="0"/>
              <a:t>reprezentują typ mięsno-futerkowy</a:t>
            </a:r>
          </a:p>
          <a:p>
            <a:endParaRPr lang="pl-PL" dirty="0" smtClean="0"/>
          </a:p>
          <a:p>
            <a:r>
              <a:rPr lang="pl-PL" dirty="0" smtClean="0"/>
              <a:t>okrywa włosowa na całym ciele bardzo gęsta i sprężysta </a:t>
            </a:r>
            <a:br>
              <a:rPr lang="pl-PL" dirty="0" smtClean="0"/>
            </a:br>
            <a:r>
              <a:rPr lang="pl-PL" dirty="0" smtClean="0"/>
              <a:t>oraz jedwabista</a:t>
            </a:r>
          </a:p>
          <a:p>
            <a:endParaRPr lang="pl-PL" dirty="0" smtClean="0"/>
          </a:p>
          <a:p>
            <a:r>
              <a:rPr lang="pl-PL" dirty="0" smtClean="0"/>
              <a:t>długość włosów około 3 </a:t>
            </a:r>
            <a:r>
              <a:rPr lang="pl-PL" dirty="0" err="1" smtClean="0"/>
              <a:t>cm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r>
              <a:rPr lang="pl-PL" dirty="0" smtClean="0"/>
              <a:t>barwa włosów pokrywowych ciemnoniebieska, jednolita na całym ciele o wyraźnym połysku 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/>
          </a:bodyPr>
          <a:lstStyle/>
          <a:p>
            <a:r>
              <a:rPr lang="pl-PL" b="1" dirty="0" smtClean="0"/>
              <a:t>Wiedeński niebieski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15" y="2564904"/>
            <a:ext cx="4443685" cy="333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samce i samice osiągają masę ciała </a:t>
            </a:r>
            <a:r>
              <a:rPr lang="pl-PL" dirty="0" smtClean="0">
                <a:solidFill>
                  <a:schemeClr val="accent1"/>
                </a:solidFill>
              </a:rPr>
              <a:t>od 3,5 </a:t>
            </a:r>
            <a:br>
              <a:rPr lang="pl-PL" dirty="0" smtClean="0">
                <a:solidFill>
                  <a:schemeClr val="accent1"/>
                </a:solidFill>
              </a:rPr>
            </a:br>
            <a:r>
              <a:rPr lang="pl-PL" dirty="0" smtClean="0">
                <a:solidFill>
                  <a:schemeClr val="accent1"/>
                </a:solidFill>
              </a:rPr>
              <a:t>do 4,5 kg</a:t>
            </a:r>
          </a:p>
          <a:p>
            <a:pPr>
              <a:buNone/>
            </a:pPr>
            <a:endParaRPr lang="pl-PL" dirty="0" smtClean="0">
              <a:solidFill>
                <a:schemeClr val="accent1"/>
              </a:solidFill>
            </a:endParaRPr>
          </a:p>
          <a:p>
            <a:r>
              <a:rPr lang="pl-PL" dirty="0" smtClean="0"/>
              <a:t>tempo wzrostu zbliżone do królików </a:t>
            </a:r>
            <a:r>
              <a:rPr lang="pl-PL" dirty="0" err="1" smtClean="0"/>
              <a:t>castorexów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Rex</a:t>
            </a:r>
            <a:r>
              <a:rPr lang="pl-PL" b="1" dirty="0" smtClean="0"/>
              <a:t> trójbarwny</a:t>
            </a:r>
            <a:endParaRPr lang="pl-PL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864499"/>
            <a:ext cx="4041775" cy="303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Fot.1 Rasa </a:t>
            </a:r>
            <a:r>
              <a:rPr lang="pl-PL" dirty="0"/>
              <a:t>Angora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Fot.2 Królik kalifornijski 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Praca domowa</a:t>
            </a:r>
            <a:endParaRPr lang="pl-P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3" y="2471738"/>
            <a:ext cx="3260098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67819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Rasy małe</a:t>
            </a:r>
            <a:endParaRPr lang="pl-P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4769" y="1998662"/>
            <a:ext cx="64579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tekstu 1"/>
          <p:cNvSpPr>
            <a:spLocks noGrp="1"/>
          </p:cNvSpPr>
          <p:nvPr>
            <p:ph type="body" idx="4294967295"/>
          </p:nvPr>
        </p:nvSpPr>
        <p:spPr>
          <a:xfrm>
            <a:off x="2195735" y="5661248"/>
            <a:ext cx="6948265" cy="864096"/>
          </a:xfrm>
        </p:spPr>
        <p:txBody>
          <a:bodyPr/>
          <a:lstStyle/>
          <a:p>
            <a:r>
              <a:rPr lang="pl-PL" dirty="0" smtClean="0"/>
              <a:t>Królik angora miniaturka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4800600" y="2276872"/>
            <a:ext cx="4343400" cy="458112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wyhodowana we Francji około 1863 roku, poprzez krzyżowanie olbrzyma belgijskiego z baranem angielskim </a:t>
            </a:r>
            <a:br>
              <a:rPr lang="pl-PL" dirty="0" smtClean="0"/>
            </a:br>
            <a:r>
              <a:rPr lang="pl-PL" dirty="0" smtClean="0"/>
              <a:t>i rosłymi królikami normandzkimi</a:t>
            </a:r>
          </a:p>
          <a:p>
            <a:r>
              <a:rPr lang="pl-PL" dirty="0" smtClean="0">
                <a:solidFill>
                  <a:schemeClr val="accent1"/>
                </a:solidFill>
              </a:rPr>
              <a:t>osiągają masę 6-6,5 kg</a:t>
            </a:r>
          </a:p>
          <a:p>
            <a:r>
              <a:rPr lang="pl-PL" dirty="0" smtClean="0"/>
              <a:t>samce mogą być o 10% mniejsze </a:t>
            </a:r>
            <a:br>
              <a:rPr lang="pl-PL" dirty="0" smtClean="0"/>
            </a:br>
            <a:r>
              <a:rPr lang="pl-PL" dirty="0" smtClean="0"/>
              <a:t>niż samice</a:t>
            </a:r>
          </a:p>
          <a:p>
            <a:r>
              <a:rPr lang="pl-PL" dirty="0" smtClean="0"/>
              <a:t>króliki mają zbitą wałkowatą budowę tułowia</a:t>
            </a:r>
          </a:p>
          <a:p>
            <a:r>
              <a:rPr lang="pl-PL" dirty="0" smtClean="0"/>
              <a:t>głowa jest duża</a:t>
            </a:r>
          </a:p>
          <a:p>
            <a:r>
              <a:rPr lang="pl-PL" dirty="0" smtClean="0">
                <a:solidFill>
                  <a:schemeClr val="accent1"/>
                </a:solidFill>
              </a:rPr>
              <a:t>na nosie występuje charakterystyczny garb</a:t>
            </a:r>
          </a:p>
          <a:p>
            <a:r>
              <a:rPr lang="pl-PL" dirty="0" smtClean="0"/>
              <a:t>uszy bardzo długie (38-45 cm) </a:t>
            </a:r>
            <a:br>
              <a:rPr lang="pl-PL" dirty="0" smtClean="0"/>
            </a:br>
            <a:r>
              <a:rPr lang="pl-PL" dirty="0" smtClean="0"/>
              <a:t>i zwisające wzdłuż policzków</a:t>
            </a:r>
          </a:p>
          <a:p>
            <a:r>
              <a:rPr lang="pl-PL" dirty="0" smtClean="0">
                <a:solidFill>
                  <a:schemeClr val="accent1"/>
                </a:solidFill>
              </a:rPr>
              <a:t>młode do kilku tygodni życia mają stojące uszy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Baran Francuski</a:t>
            </a:r>
            <a:r>
              <a:rPr lang="pl-PL" dirty="0" smtClean="0"/>
              <a:t> (</a:t>
            </a:r>
            <a:r>
              <a:rPr lang="pl-PL" i="1" dirty="0" err="1" smtClean="0"/>
              <a:t>Oryctolagus</a:t>
            </a:r>
            <a:r>
              <a:rPr lang="pl-PL" i="1" dirty="0" smtClean="0"/>
              <a:t> </a:t>
            </a:r>
            <a:r>
              <a:rPr lang="pl-PL" i="1" dirty="0" err="1" smtClean="0"/>
              <a:t>cuniculus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03" y="2420888"/>
            <a:ext cx="4639433" cy="347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Francuski Baran Szary (FBS)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Francuski Baran Żelazisty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Odmiany barwne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545328"/>
            <a:ext cx="4468060" cy="335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052" y="2708920"/>
            <a:ext cx="420291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Francuski Baran Niebieski Srokacz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Francuski Baran </a:t>
            </a:r>
            <a:r>
              <a:rPr lang="pl-PL" dirty="0" err="1" smtClean="0"/>
              <a:t>Havana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Odmiany barwne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780929"/>
            <a:ext cx="4054351" cy="289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4745" y="2780928"/>
            <a:ext cx="4154455" cy="31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Mały Baran </a:t>
            </a:r>
            <a:r>
              <a:rPr lang="pl-PL" dirty="0" err="1"/>
              <a:t>Madagaskarowy</a:t>
            </a:r>
            <a:r>
              <a:rPr lang="pl-PL" dirty="0"/>
              <a:t> i Perłowy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Francuski Baran Szary Srokacz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pl-PL" b="1" dirty="0" smtClean="0"/>
              <a:t>Odmiany barwne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3235537"/>
            <a:ext cx="4041775" cy="229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35436"/>
            <a:ext cx="4038600" cy="269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rasa która została wyhodowana w Anglii, przez krzyżowanie białych olbrzymów belgijskich z lokalnymi rasami o plamistym ubarwieniu</a:t>
            </a:r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pl-PL" b="1" dirty="0" smtClean="0"/>
              <a:t>Olbrzym srokacz</a:t>
            </a:r>
            <a:br>
              <a:rPr lang="pl-PL" b="1" dirty="0" smtClean="0"/>
            </a:br>
            <a:endParaRPr lang="pl-PL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69352"/>
            <a:ext cx="4463515" cy="34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err="1" smtClean="0"/>
              <a:t>charakterystka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163888" cy="382219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duże odstające uszy (17-19 cm)</a:t>
            </a:r>
          </a:p>
          <a:p>
            <a:r>
              <a:rPr lang="pl-PL" sz="2000" dirty="0" smtClean="0"/>
              <a:t>tułów jest długi i szeroki </a:t>
            </a:r>
          </a:p>
          <a:p>
            <a:r>
              <a:rPr lang="pl-PL" sz="2000" dirty="0" smtClean="0"/>
              <a:t>króliki mają mocne kości</a:t>
            </a:r>
          </a:p>
          <a:p>
            <a:r>
              <a:rPr lang="pl-PL" sz="2000" dirty="0" smtClean="0"/>
              <a:t>duże masywne łapy tylne </a:t>
            </a:r>
            <a:br>
              <a:rPr lang="pl-PL" sz="2000" dirty="0" smtClean="0"/>
            </a:br>
            <a:r>
              <a:rPr lang="pl-PL" sz="2000" dirty="0" smtClean="0"/>
              <a:t>i krótkie przednie</a:t>
            </a:r>
          </a:p>
          <a:p>
            <a:r>
              <a:rPr lang="pl-PL" sz="2000" dirty="0" smtClean="0"/>
              <a:t>roczne zwierzęta osiągają wagę </a:t>
            </a:r>
            <a:r>
              <a:rPr lang="pl-PL" sz="2000" b="1" dirty="0" smtClean="0">
                <a:solidFill>
                  <a:srgbClr val="C00000"/>
                </a:solidFill>
              </a:rPr>
              <a:t>8-10 kg </a:t>
            </a:r>
            <a:r>
              <a:rPr lang="pl-PL" sz="2000" dirty="0" smtClean="0"/>
              <a:t>i </a:t>
            </a:r>
            <a:r>
              <a:rPr lang="pl-PL" sz="2000" b="1" dirty="0" smtClean="0"/>
              <a:t>68-80 cm długości</a:t>
            </a:r>
            <a:endParaRPr lang="pl-PL" sz="2000" dirty="0" smtClean="0"/>
          </a:p>
          <a:p>
            <a:r>
              <a:rPr lang="pl-PL" sz="2000" dirty="0" smtClean="0"/>
              <a:t> samice dojrzewają w wieku 7 miesięcy, a samce w wieku 8 miesięcy</a:t>
            </a:r>
          </a:p>
          <a:p>
            <a:r>
              <a:rPr lang="pl-PL" sz="2000" dirty="0" smtClean="0"/>
              <a:t>w miocie rodzi się 5-12 młodych </a:t>
            </a:r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Olbrzym Belgijski</a:t>
            </a:r>
            <a:r>
              <a:rPr lang="pl-PL" dirty="0" smtClean="0"/>
              <a:t> (</a:t>
            </a:r>
            <a:r>
              <a:rPr lang="pl-PL" dirty="0" err="1" smtClean="0"/>
              <a:t>Oryctolagus</a:t>
            </a:r>
            <a:r>
              <a:rPr lang="pl-PL" dirty="0" smtClean="0"/>
              <a:t> </a:t>
            </a:r>
            <a:r>
              <a:rPr lang="pl-PL" dirty="0" err="1" smtClean="0"/>
              <a:t>cuniculus</a:t>
            </a:r>
            <a:r>
              <a:rPr lang="pl-PL" dirty="0" smtClean="0"/>
              <a:t>) 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254172"/>
            <a:ext cx="4392488" cy="39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na początku lat dwudziestych XX wieku w Anglii, hodowca Chris </a:t>
            </a:r>
            <a:r>
              <a:rPr lang="pl-PL" dirty="0" err="1" smtClean="0"/>
              <a:t>Wren</a:t>
            </a:r>
            <a:r>
              <a:rPr lang="pl-PL" dirty="0" smtClean="0"/>
              <a:t> stworzył nową rasę </a:t>
            </a:r>
            <a:r>
              <a:rPr lang="pl-PL" dirty="0" err="1" smtClean="0"/>
              <a:t>Szynszyl</a:t>
            </a:r>
            <a:r>
              <a:rPr lang="pl-PL" dirty="0" smtClean="0"/>
              <a:t> Wielki, kojarząc Belgijskiego Olbrzyma 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 err="1" smtClean="0"/>
              <a:t>Szynszylem</a:t>
            </a:r>
            <a:r>
              <a:rPr lang="pl-PL" dirty="0" smtClean="0"/>
              <a:t> Małym</a:t>
            </a:r>
          </a:p>
          <a:p>
            <a:endParaRPr lang="pl-PL" dirty="0" smtClean="0"/>
          </a:p>
          <a:p>
            <a:r>
              <a:rPr lang="pl-PL" dirty="0" smtClean="0"/>
              <a:t>zaliczana jest do ras średnich (</a:t>
            </a:r>
            <a:r>
              <a:rPr lang="pl-PL" dirty="0" smtClean="0">
                <a:solidFill>
                  <a:srgbClr val="C00000"/>
                </a:solidFill>
              </a:rPr>
              <a:t>do 5,50 kg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Królik szynszylowy</a:t>
            </a:r>
            <a:endParaRPr lang="pl-PL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865041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4572000" y="2348880"/>
            <a:ext cx="4572000" cy="4509120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zajęczak swoją sylwetką przypomina zająca i stąd też wzięła się nazwa tej rasy królików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ta rasa królików nie została wyhodowana ze skrzyżowania królika z zającem tylko dzięki selekcji oraz pracy hodowlanej idącej w tym kierunku</a:t>
            </a:r>
          </a:p>
          <a:p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 smtClean="0"/>
              <a:t>masa ciała w poszczególnych miesiącach życia, najniższa dopuszczalna masa ciała królika </a:t>
            </a:r>
            <a:br>
              <a:rPr lang="pl-PL" dirty="0" smtClean="0"/>
            </a:br>
            <a:r>
              <a:rPr lang="pl-PL" dirty="0" smtClean="0"/>
              <a:t>w wieku 8 miesięcy </a:t>
            </a:r>
            <a:br>
              <a:rPr lang="pl-PL" dirty="0" smtClean="0"/>
            </a:br>
            <a:r>
              <a:rPr lang="pl-PL" dirty="0" smtClean="0"/>
              <a:t>i powyżej -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3,0 kg; </a:t>
            </a:r>
          </a:p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najwyższa - 4,5 kg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/>
          </a:bodyPr>
          <a:lstStyle/>
          <a:p>
            <a:r>
              <a:rPr lang="pl-PL" b="1" dirty="0" smtClean="0"/>
              <a:t>Zajęczak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44" y="2471738"/>
            <a:ext cx="3817937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107</TotalTime>
  <Words>330</Words>
  <Application>Microsoft Office PowerPoint</Application>
  <PresentationFormat>Pokaz na ekranie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Miejski</vt:lpstr>
      <vt:lpstr>Charakterystyka ras królików</vt:lpstr>
      <vt:lpstr>Baran Francuski (Oryctolagus cuniculus)</vt:lpstr>
      <vt:lpstr>Odmiany barwne </vt:lpstr>
      <vt:lpstr>Odmiany barwne </vt:lpstr>
      <vt:lpstr>Odmiany barwne </vt:lpstr>
      <vt:lpstr>Olbrzym srokacz </vt:lpstr>
      <vt:lpstr>Olbrzym Belgijski (Oryctolagus cuniculus) </vt:lpstr>
      <vt:lpstr>Królik szynszylowy</vt:lpstr>
      <vt:lpstr>Zajęczak </vt:lpstr>
      <vt:lpstr>Castorex</vt:lpstr>
      <vt:lpstr>Hotot biały </vt:lpstr>
      <vt:lpstr>Królik japoński </vt:lpstr>
      <vt:lpstr>Nowozelandzki czerwony </vt:lpstr>
      <vt:lpstr>Popielniański biały </vt:lpstr>
      <vt:lpstr>Wiedeński niebieski </vt:lpstr>
      <vt:lpstr>Rex trójbarwny</vt:lpstr>
      <vt:lpstr>Praca domowa</vt:lpstr>
      <vt:lpstr>Rasy małe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Charakterystyka ras królików</dc:title>
  <dc:creator>8</dc:creator>
  <cp:lastModifiedBy>8</cp:lastModifiedBy>
  <cp:revision>18</cp:revision>
  <dcterms:created xsi:type="dcterms:W3CDTF">2020-03-30T17:56:55Z</dcterms:created>
  <dcterms:modified xsi:type="dcterms:W3CDTF">2020-04-22T08:38:08Z</dcterms:modified>
</cp:coreProperties>
</file>