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60" r:id="rId3"/>
    <p:sldId id="259" r:id="rId4"/>
    <p:sldId id="275" r:id="rId5"/>
    <p:sldId id="276" r:id="rId6"/>
    <p:sldId id="277" r:id="rId7"/>
    <p:sldId id="263" r:id="rId8"/>
    <p:sldId id="264" r:id="rId9"/>
    <p:sldId id="270" r:id="rId10"/>
    <p:sldId id="278" r:id="rId11"/>
    <p:sldId id="279" r:id="rId12"/>
    <p:sldId id="280" r:id="rId13"/>
    <p:sldId id="266" r:id="rId14"/>
    <p:sldId id="281" r:id="rId15"/>
    <p:sldId id="282" r:id="rId16"/>
  </p:sldIdLst>
  <p:sldSz cx="13004800" cy="9753600"/>
  <p:notesSz cx="6858000" cy="9144000"/>
  <p:defaultTextStyle>
    <a:defPPr>
      <a:defRPr lang="pl-PL"/>
    </a:defPPr>
    <a:lvl1pPr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49288" indent="-192088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0163" indent="-385763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949450" indent="-577850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600325" indent="-771525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81" autoAdjust="0"/>
  </p:normalViewPr>
  <p:slideViewPr>
    <p:cSldViewPr>
      <p:cViewPr varScale="1">
        <p:scale>
          <a:sx n="58" d="100"/>
          <a:sy n="58" d="100"/>
        </p:scale>
        <p:origin x="-702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60424-9CA6-4350-90F6-0D84B6D9B77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A66E19FE-9B95-4A26-8F0B-21FF19BF8168}">
      <dgm:prSet phldrT="[Tekst]" custT="1"/>
      <dgm:spPr/>
      <dgm:t>
        <a:bodyPr/>
        <a:lstStyle/>
        <a:p>
          <a:r>
            <a:rPr lang="pl-PL" sz="3200" dirty="0" smtClean="0"/>
            <a:t>cierpienie</a:t>
          </a:r>
          <a:endParaRPr lang="pl-PL" sz="3200" dirty="0"/>
        </a:p>
      </dgm:t>
    </dgm:pt>
    <dgm:pt modelId="{212D3012-388E-4C10-83B4-B5CD0C215644}" type="parTrans" cxnId="{8D3DC418-60DA-4D3A-B208-70EACB670D01}">
      <dgm:prSet/>
      <dgm:spPr/>
      <dgm:t>
        <a:bodyPr/>
        <a:lstStyle/>
        <a:p>
          <a:endParaRPr lang="pl-PL"/>
        </a:p>
      </dgm:t>
    </dgm:pt>
    <dgm:pt modelId="{AE15171F-E505-48E2-809D-6145941993A8}" type="sibTrans" cxnId="{8D3DC418-60DA-4D3A-B208-70EACB670D01}">
      <dgm:prSet/>
      <dgm:spPr/>
      <dgm:t>
        <a:bodyPr/>
        <a:lstStyle/>
        <a:p>
          <a:endParaRPr lang="pl-PL"/>
        </a:p>
      </dgm:t>
    </dgm:pt>
    <dgm:pt modelId="{7EC083BF-90E6-4E0B-A3DF-49F8C30639D9}">
      <dgm:prSet phldrT="[Tekst]" custT="1"/>
      <dgm:spPr/>
      <dgm:t>
        <a:bodyPr/>
        <a:lstStyle/>
        <a:p>
          <a:r>
            <a:rPr lang="pl-PL" sz="3200" dirty="0" smtClean="0"/>
            <a:t>negacja woli życia</a:t>
          </a:r>
          <a:endParaRPr lang="pl-PL" sz="3200" dirty="0"/>
        </a:p>
      </dgm:t>
    </dgm:pt>
    <dgm:pt modelId="{B59DB322-3C84-444D-B301-15C6EFB9FB3E}" type="parTrans" cxnId="{E007B578-A721-4662-BF3F-5681410DD95A}">
      <dgm:prSet/>
      <dgm:spPr/>
      <dgm:t>
        <a:bodyPr/>
        <a:lstStyle/>
        <a:p>
          <a:endParaRPr lang="pl-PL"/>
        </a:p>
      </dgm:t>
    </dgm:pt>
    <dgm:pt modelId="{F46FFABB-1B0B-43FF-8633-2170EF5E41CF}" type="sibTrans" cxnId="{E007B578-A721-4662-BF3F-5681410DD95A}">
      <dgm:prSet/>
      <dgm:spPr/>
      <dgm:t>
        <a:bodyPr/>
        <a:lstStyle/>
        <a:p>
          <a:endParaRPr lang="pl-PL"/>
        </a:p>
      </dgm:t>
    </dgm:pt>
    <dgm:pt modelId="{5882F538-3AC9-4A1F-880F-A98A75F85713}">
      <dgm:prSet phldrT="[Tekst]" custT="1"/>
      <dgm:spPr/>
      <dgm:t>
        <a:bodyPr/>
        <a:lstStyle/>
        <a:p>
          <a:r>
            <a:rPr lang="pl-PL" sz="3200" dirty="0" smtClean="0"/>
            <a:t>ślepy popęd</a:t>
          </a:r>
          <a:endParaRPr lang="pl-PL" sz="3200" dirty="0"/>
        </a:p>
      </dgm:t>
    </dgm:pt>
    <dgm:pt modelId="{4390C2BD-8E15-40E5-9BE4-CA198C51B250}" type="parTrans" cxnId="{43F852E8-C0C9-430E-B80B-7A223BE0DC73}">
      <dgm:prSet/>
      <dgm:spPr/>
      <dgm:t>
        <a:bodyPr/>
        <a:lstStyle/>
        <a:p>
          <a:endParaRPr lang="pl-PL"/>
        </a:p>
      </dgm:t>
    </dgm:pt>
    <dgm:pt modelId="{4AD428EB-FB15-4199-B691-1E5913AB0E84}" type="sibTrans" cxnId="{43F852E8-C0C9-430E-B80B-7A223BE0DC73}">
      <dgm:prSet/>
      <dgm:spPr/>
      <dgm:t>
        <a:bodyPr/>
        <a:lstStyle/>
        <a:p>
          <a:endParaRPr lang="pl-PL"/>
        </a:p>
      </dgm:t>
    </dgm:pt>
    <dgm:pt modelId="{BCFBDDBA-48F0-4A49-BBDF-322518D2C8E0}">
      <dgm:prSet phldrT="[Tekst]" custT="1"/>
      <dgm:spPr/>
      <dgm:t>
        <a:bodyPr/>
        <a:lstStyle/>
        <a:p>
          <a:r>
            <a:rPr lang="pl-PL" sz="3200" dirty="0" smtClean="0"/>
            <a:t>sztuka</a:t>
          </a:r>
          <a:endParaRPr lang="pl-PL" sz="3200" dirty="0"/>
        </a:p>
      </dgm:t>
    </dgm:pt>
    <dgm:pt modelId="{5A185B4C-3FB0-4D6D-AF3C-6B1F6137B9E5}" type="parTrans" cxnId="{E4C2324A-7D40-44E6-9317-EEC6A8A899F6}">
      <dgm:prSet/>
      <dgm:spPr/>
      <dgm:t>
        <a:bodyPr/>
        <a:lstStyle/>
        <a:p>
          <a:endParaRPr lang="pl-PL"/>
        </a:p>
      </dgm:t>
    </dgm:pt>
    <dgm:pt modelId="{1012B0BD-6317-4190-9C87-9DECF755EEFC}" type="sibTrans" cxnId="{E4C2324A-7D40-44E6-9317-EEC6A8A899F6}">
      <dgm:prSet/>
      <dgm:spPr/>
      <dgm:t>
        <a:bodyPr/>
        <a:lstStyle/>
        <a:p>
          <a:endParaRPr lang="pl-PL"/>
        </a:p>
      </dgm:t>
    </dgm:pt>
    <dgm:pt modelId="{A3FBCF28-7898-45BB-BDF6-6645B4A5A9D2}">
      <dgm:prSet phldrT="[Tekst]" custT="1"/>
      <dgm:spPr/>
      <dgm:t>
        <a:bodyPr/>
        <a:lstStyle/>
        <a:p>
          <a:r>
            <a:rPr lang="pl-PL" sz="3200" dirty="0" smtClean="0"/>
            <a:t>nirwana</a:t>
          </a:r>
          <a:endParaRPr lang="pl-PL" sz="3200" dirty="0"/>
        </a:p>
      </dgm:t>
    </dgm:pt>
    <dgm:pt modelId="{0CAE07AC-1047-4F5D-965E-ACB836DD3E8E}" type="parTrans" cxnId="{6D7F2E65-7FF4-4970-A00E-506D9C8DD7EB}">
      <dgm:prSet/>
      <dgm:spPr/>
      <dgm:t>
        <a:bodyPr/>
        <a:lstStyle/>
        <a:p>
          <a:endParaRPr lang="pl-PL"/>
        </a:p>
      </dgm:t>
    </dgm:pt>
    <dgm:pt modelId="{10EE8444-A079-4C02-9750-CDA4E839F562}" type="sibTrans" cxnId="{6D7F2E65-7FF4-4970-A00E-506D9C8DD7EB}">
      <dgm:prSet/>
      <dgm:spPr/>
      <dgm:t>
        <a:bodyPr/>
        <a:lstStyle/>
        <a:p>
          <a:endParaRPr lang="pl-PL"/>
        </a:p>
      </dgm:t>
    </dgm:pt>
    <dgm:pt modelId="{23459E4C-4914-40BA-AA9B-311722B17244}" type="pres">
      <dgm:prSet presAssocID="{C7D60424-9CA6-4350-90F6-0D84B6D9B77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138CD29-E5B2-4FFA-B5F4-E7DEEFDF1250}" type="pres">
      <dgm:prSet presAssocID="{A66E19FE-9B95-4A26-8F0B-21FF19BF8168}" presName="circ1" presStyleLbl="vennNode1" presStyleIdx="0" presStyleCnt="5"/>
      <dgm:spPr/>
    </dgm:pt>
    <dgm:pt modelId="{5C90E6D2-C841-4C4D-B833-859ADBED3A36}" type="pres">
      <dgm:prSet presAssocID="{A66E19FE-9B95-4A26-8F0B-21FF19BF81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02A77E-DE2E-4DB6-8928-4D5622BD6CE4}" type="pres">
      <dgm:prSet presAssocID="{7EC083BF-90E6-4E0B-A3DF-49F8C30639D9}" presName="circ2" presStyleLbl="vennNode1" presStyleIdx="1" presStyleCnt="5"/>
      <dgm:spPr/>
    </dgm:pt>
    <dgm:pt modelId="{6732248A-A970-495C-82D8-B6D094AB7C77}" type="pres">
      <dgm:prSet presAssocID="{7EC083BF-90E6-4E0B-A3DF-49F8C30639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9EC1089-BDCB-4604-8989-1723620C955C}" type="pres">
      <dgm:prSet presAssocID="{5882F538-3AC9-4A1F-880F-A98A75F85713}" presName="circ3" presStyleLbl="vennNode1" presStyleIdx="2" presStyleCnt="5"/>
      <dgm:spPr/>
    </dgm:pt>
    <dgm:pt modelId="{158B72C9-4870-4D4B-A4A8-AB71A864BFD8}" type="pres">
      <dgm:prSet presAssocID="{5882F538-3AC9-4A1F-880F-A98A75F8571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4877D3-50CF-4E40-B155-C9F06A88271F}" type="pres">
      <dgm:prSet presAssocID="{BCFBDDBA-48F0-4A49-BBDF-322518D2C8E0}" presName="circ4" presStyleLbl="vennNode1" presStyleIdx="3" presStyleCnt="5"/>
      <dgm:spPr/>
    </dgm:pt>
    <dgm:pt modelId="{9CEEFDBC-C294-40F8-8545-530B940010CF}" type="pres">
      <dgm:prSet presAssocID="{BCFBDDBA-48F0-4A49-BBDF-322518D2C8E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597930B-E7A9-4D7C-94E9-28F1FEE20B5D}" type="pres">
      <dgm:prSet presAssocID="{A3FBCF28-7898-45BB-BDF6-6645B4A5A9D2}" presName="circ5" presStyleLbl="vennNode1" presStyleIdx="4" presStyleCnt="5"/>
      <dgm:spPr/>
    </dgm:pt>
    <dgm:pt modelId="{50D84C7E-B29D-49B1-BC19-F3EB9A2CB54E}" type="pres">
      <dgm:prSet presAssocID="{A3FBCF28-7898-45BB-BDF6-6645B4A5A9D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D3DC418-60DA-4D3A-B208-70EACB670D01}" srcId="{C7D60424-9CA6-4350-90F6-0D84B6D9B779}" destId="{A66E19FE-9B95-4A26-8F0B-21FF19BF8168}" srcOrd="0" destOrd="0" parTransId="{212D3012-388E-4C10-83B4-B5CD0C215644}" sibTransId="{AE15171F-E505-48E2-809D-6145941993A8}"/>
    <dgm:cxn modelId="{6D7F2E65-7FF4-4970-A00E-506D9C8DD7EB}" srcId="{C7D60424-9CA6-4350-90F6-0D84B6D9B779}" destId="{A3FBCF28-7898-45BB-BDF6-6645B4A5A9D2}" srcOrd="4" destOrd="0" parTransId="{0CAE07AC-1047-4F5D-965E-ACB836DD3E8E}" sibTransId="{10EE8444-A079-4C02-9750-CDA4E839F562}"/>
    <dgm:cxn modelId="{5B62FBEB-A066-4758-8499-FB59703CB563}" type="presOf" srcId="{A66E19FE-9B95-4A26-8F0B-21FF19BF8168}" destId="{5C90E6D2-C841-4C4D-B833-859ADBED3A36}" srcOrd="0" destOrd="0" presId="urn:microsoft.com/office/officeart/2005/8/layout/venn1"/>
    <dgm:cxn modelId="{E4C2324A-7D40-44E6-9317-EEC6A8A899F6}" srcId="{C7D60424-9CA6-4350-90F6-0D84B6D9B779}" destId="{BCFBDDBA-48F0-4A49-BBDF-322518D2C8E0}" srcOrd="3" destOrd="0" parTransId="{5A185B4C-3FB0-4D6D-AF3C-6B1F6137B9E5}" sibTransId="{1012B0BD-6317-4190-9C87-9DECF755EEFC}"/>
    <dgm:cxn modelId="{E0D36219-2F9D-461D-99EC-872FFBAF95E3}" type="presOf" srcId="{7EC083BF-90E6-4E0B-A3DF-49F8C30639D9}" destId="{6732248A-A970-495C-82D8-B6D094AB7C77}" srcOrd="0" destOrd="0" presId="urn:microsoft.com/office/officeart/2005/8/layout/venn1"/>
    <dgm:cxn modelId="{43F852E8-C0C9-430E-B80B-7A223BE0DC73}" srcId="{C7D60424-9CA6-4350-90F6-0D84B6D9B779}" destId="{5882F538-3AC9-4A1F-880F-A98A75F85713}" srcOrd="2" destOrd="0" parTransId="{4390C2BD-8E15-40E5-9BE4-CA198C51B250}" sibTransId="{4AD428EB-FB15-4199-B691-1E5913AB0E84}"/>
    <dgm:cxn modelId="{E007B578-A721-4662-BF3F-5681410DD95A}" srcId="{C7D60424-9CA6-4350-90F6-0D84B6D9B779}" destId="{7EC083BF-90E6-4E0B-A3DF-49F8C30639D9}" srcOrd="1" destOrd="0" parTransId="{B59DB322-3C84-444D-B301-15C6EFB9FB3E}" sibTransId="{F46FFABB-1B0B-43FF-8633-2170EF5E41CF}"/>
    <dgm:cxn modelId="{E22B4241-BADB-4414-8FF1-3BCE275BB0FE}" type="presOf" srcId="{C7D60424-9CA6-4350-90F6-0D84B6D9B779}" destId="{23459E4C-4914-40BA-AA9B-311722B17244}" srcOrd="0" destOrd="0" presId="urn:microsoft.com/office/officeart/2005/8/layout/venn1"/>
    <dgm:cxn modelId="{2A244E60-52AB-4DE0-BDCA-1FBC891514DE}" type="presOf" srcId="{A3FBCF28-7898-45BB-BDF6-6645B4A5A9D2}" destId="{50D84C7E-B29D-49B1-BC19-F3EB9A2CB54E}" srcOrd="0" destOrd="0" presId="urn:microsoft.com/office/officeart/2005/8/layout/venn1"/>
    <dgm:cxn modelId="{BF20302A-E738-4325-9646-1AAD3BCF5B1B}" type="presOf" srcId="{BCFBDDBA-48F0-4A49-BBDF-322518D2C8E0}" destId="{9CEEFDBC-C294-40F8-8545-530B940010CF}" srcOrd="0" destOrd="0" presId="urn:microsoft.com/office/officeart/2005/8/layout/venn1"/>
    <dgm:cxn modelId="{4269F2F7-44E2-447E-940C-9541D7F97859}" type="presOf" srcId="{5882F538-3AC9-4A1F-880F-A98A75F85713}" destId="{158B72C9-4870-4D4B-A4A8-AB71A864BFD8}" srcOrd="0" destOrd="0" presId="urn:microsoft.com/office/officeart/2005/8/layout/venn1"/>
    <dgm:cxn modelId="{818C6C32-6B87-4A05-8B33-0B657EF5ED66}" type="presParOf" srcId="{23459E4C-4914-40BA-AA9B-311722B17244}" destId="{D138CD29-E5B2-4FFA-B5F4-E7DEEFDF1250}" srcOrd="0" destOrd="0" presId="urn:microsoft.com/office/officeart/2005/8/layout/venn1"/>
    <dgm:cxn modelId="{0CB2F130-8548-45C2-B87D-370281063C34}" type="presParOf" srcId="{23459E4C-4914-40BA-AA9B-311722B17244}" destId="{5C90E6D2-C841-4C4D-B833-859ADBED3A36}" srcOrd="1" destOrd="0" presId="urn:microsoft.com/office/officeart/2005/8/layout/venn1"/>
    <dgm:cxn modelId="{328F5ECE-D244-419D-A05C-F2958E61541B}" type="presParOf" srcId="{23459E4C-4914-40BA-AA9B-311722B17244}" destId="{F602A77E-DE2E-4DB6-8928-4D5622BD6CE4}" srcOrd="2" destOrd="0" presId="urn:microsoft.com/office/officeart/2005/8/layout/venn1"/>
    <dgm:cxn modelId="{DF1D0039-34C5-4134-8223-B74CC1AE6C23}" type="presParOf" srcId="{23459E4C-4914-40BA-AA9B-311722B17244}" destId="{6732248A-A970-495C-82D8-B6D094AB7C77}" srcOrd="3" destOrd="0" presId="urn:microsoft.com/office/officeart/2005/8/layout/venn1"/>
    <dgm:cxn modelId="{EE2D78AE-E52E-4E35-BF80-C8689D155364}" type="presParOf" srcId="{23459E4C-4914-40BA-AA9B-311722B17244}" destId="{89EC1089-BDCB-4604-8989-1723620C955C}" srcOrd="4" destOrd="0" presId="urn:microsoft.com/office/officeart/2005/8/layout/venn1"/>
    <dgm:cxn modelId="{506FA3BA-14E4-40DA-B128-7860745562A4}" type="presParOf" srcId="{23459E4C-4914-40BA-AA9B-311722B17244}" destId="{158B72C9-4870-4D4B-A4A8-AB71A864BFD8}" srcOrd="5" destOrd="0" presId="urn:microsoft.com/office/officeart/2005/8/layout/venn1"/>
    <dgm:cxn modelId="{D5661B0B-8C3C-4B98-9CF0-2D27E18FFE7D}" type="presParOf" srcId="{23459E4C-4914-40BA-AA9B-311722B17244}" destId="{304877D3-50CF-4E40-B155-C9F06A88271F}" srcOrd="6" destOrd="0" presId="urn:microsoft.com/office/officeart/2005/8/layout/venn1"/>
    <dgm:cxn modelId="{221FCCE1-F8A1-4F02-97BE-65A0854737BB}" type="presParOf" srcId="{23459E4C-4914-40BA-AA9B-311722B17244}" destId="{9CEEFDBC-C294-40F8-8545-530B940010CF}" srcOrd="7" destOrd="0" presId="urn:microsoft.com/office/officeart/2005/8/layout/venn1"/>
    <dgm:cxn modelId="{27397F62-DA45-4308-9794-92B37BBAD26D}" type="presParOf" srcId="{23459E4C-4914-40BA-AA9B-311722B17244}" destId="{3597930B-E7A9-4D7C-94E9-28F1FEE20B5D}" srcOrd="8" destOrd="0" presId="urn:microsoft.com/office/officeart/2005/8/layout/venn1"/>
    <dgm:cxn modelId="{CF5F8652-6B85-4A30-A2A8-D7A6CEC5F3F7}" type="presParOf" srcId="{23459E4C-4914-40BA-AA9B-311722B17244}" destId="{50D84C7E-B29D-49B1-BC19-F3EB9A2CB54E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0AC0A7-49E6-4593-84FE-F388CCCA4942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AD198D81-7AC5-4822-A294-BE9E10AE6393}">
      <dgm:prSet phldrT="[Tekst]" custT="1"/>
      <dgm:spPr/>
      <dgm:t>
        <a:bodyPr/>
        <a:lstStyle/>
        <a:p>
          <a:r>
            <a:rPr lang="pl-PL" sz="3200" dirty="0" smtClean="0"/>
            <a:t>nadczłowiek</a:t>
          </a:r>
          <a:endParaRPr lang="pl-PL" sz="3200" dirty="0"/>
        </a:p>
      </dgm:t>
    </dgm:pt>
    <dgm:pt modelId="{BD94FD2B-54C8-4DB6-9668-2D169ED983FF}" type="parTrans" cxnId="{7459BEB1-EAC7-44B1-9FC3-32C1924F8613}">
      <dgm:prSet/>
      <dgm:spPr/>
      <dgm:t>
        <a:bodyPr/>
        <a:lstStyle/>
        <a:p>
          <a:endParaRPr lang="pl-PL"/>
        </a:p>
      </dgm:t>
    </dgm:pt>
    <dgm:pt modelId="{5CF89818-2054-4666-A1B7-C5673F396130}" type="sibTrans" cxnId="{7459BEB1-EAC7-44B1-9FC3-32C1924F8613}">
      <dgm:prSet/>
      <dgm:spPr/>
      <dgm:t>
        <a:bodyPr/>
        <a:lstStyle/>
        <a:p>
          <a:endParaRPr lang="pl-PL"/>
        </a:p>
      </dgm:t>
    </dgm:pt>
    <dgm:pt modelId="{9DA2CC6B-0BA2-4B83-B8D8-E1263328A29C}">
      <dgm:prSet phldrT="[Tekst]" custT="1"/>
      <dgm:spPr/>
      <dgm:t>
        <a:bodyPr/>
        <a:lstStyle/>
        <a:p>
          <a:r>
            <a:rPr lang="pl-PL" sz="3200" dirty="0" smtClean="0"/>
            <a:t>życie najwyższą wartością</a:t>
          </a:r>
          <a:endParaRPr lang="pl-PL" sz="3200" dirty="0"/>
        </a:p>
      </dgm:t>
    </dgm:pt>
    <dgm:pt modelId="{A26FFB84-C49B-4308-99DC-13204B1D5B28}" type="parTrans" cxnId="{D7980EBB-DFF6-41AC-A598-269B6A4FD294}">
      <dgm:prSet/>
      <dgm:spPr/>
      <dgm:t>
        <a:bodyPr/>
        <a:lstStyle/>
        <a:p>
          <a:endParaRPr lang="pl-PL"/>
        </a:p>
      </dgm:t>
    </dgm:pt>
    <dgm:pt modelId="{B97BC5ED-D0FB-4DBE-9219-A5783924703C}" type="sibTrans" cxnId="{D7980EBB-DFF6-41AC-A598-269B6A4FD294}">
      <dgm:prSet/>
      <dgm:spPr/>
      <dgm:t>
        <a:bodyPr/>
        <a:lstStyle/>
        <a:p>
          <a:endParaRPr lang="pl-PL"/>
        </a:p>
      </dgm:t>
    </dgm:pt>
    <dgm:pt modelId="{CBD6BBA0-E950-45D8-8BAC-46E377510CCC}">
      <dgm:prSet phldrT="[Tekst]" custT="1"/>
      <dgm:spPr/>
      <dgm:t>
        <a:bodyPr/>
        <a:lstStyle/>
        <a:p>
          <a:r>
            <a:rPr lang="pl-PL" sz="3200" dirty="0" smtClean="0"/>
            <a:t>poza dobrem</a:t>
          </a:r>
          <a:br>
            <a:rPr lang="pl-PL" sz="3200" dirty="0" smtClean="0"/>
          </a:br>
          <a:r>
            <a:rPr lang="pl-PL" sz="3200" dirty="0" smtClean="0"/>
            <a:t>i złem</a:t>
          </a:r>
          <a:endParaRPr lang="pl-PL" sz="3200" dirty="0"/>
        </a:p>
      </dgm:t>
    </dgm:pt>
    <dgm:pt modelId="{E07451C6-2B31-43A8-B04C-93F385BB3961}" type="parTrans" cxnId="{A85108EB-725A-4216-A325-F3B438DE3496}">
      <dgm:prSet/>
      <dgm:spPr/>
      <dgm:t>
        <a:bodyPr/>
        <a:lstStyle/>
        <a:p>
          <a:endParaRPr lang="pl-PL"/>
        </a:p>
      </dgm:t>
    </dgm:pt>
    <dgm:pt modelId="{949727BB-27C3-4016-B1DE-5C8AC083CE02}" type="sibTrans" cxnId="{A85108EB-725A-4216-A325-F3B438DE3496}">
      <dgm:prSet/>
      <dgm:spPr/>
      <dgm:t>
        <a:bodyPr/>
        <a:lstStyle/>
        <a:p>
          <a:endParaRPr lang="pl-PL"/>
        </a:p>
      </dgm:t>
    </dgm:pt>
    <dgm:pt modelId="{4F06A798-F66D-4719-9D41-3E20613BE7D2}">
      <dgm:prSet phldrT="[Tekst]" custT="1"/>
      <dgm:spPr/>
      <dgm:t>
        <a:bodyPr/>
        <a:lstStyle/>
        <a:p>
          <a:r>
            <a:rPr lang="pl-PL" sz="3200" dirty="0" smtClean="0"/>
            <a:t>moralność panów</a:t>
          </a:r>
          <a:endParaRPr lang="pl-PL" sz="3200" dirty="0"/>
        </a:p>
      </dgm:t>
    </dgm:pt>
    <dgm:pt modelId="{71233120-432C-499B-B311-246AF2239A65}" type="parTrans" cxnId="{10D01205-BEC3-41AA-BD96-A45F8A5FA5BF}">
      <dgm:prSet/>
      <dgm:spPr/>
      <dgm:t>
        <a:bodyPr/>
        <a:lstStyle/>
        <a:p>
          <a:endParaRPr lang="pl-PL"/>
        </a:p>
      </dgm:t>
    </dgm:pt>
    <dgm:pt modelId="{C4E106A4-6CDE-4393-95D7-CBCE1E987F3F}" type="sibTrans" cxnId="{10D01205-BEC3-41AA-BD96-A45F8A5FA5BF}">
      <dgm:prSet/>
      <dgm:spPr/>
      <dgm:t>
        <a:bodyPr/>
        <a:lstStyle/>
        <a:p>
          <a:endParaRPr lang="pl-PL"/>
        </a:p>
      </dgm:t>
    </dgm:pt>
    <dgm:pt modelId="{AFE67576-E9E6-42EF-954D-D59EFCAF89E5}">
      <dgm:prSet phldrT="[Tekst]" custT="1"/>
      <dgm:spPr/>
      <dgm:t>
        <a:bodyPr/>
        <a:lstStyle/>
        <a:p>
          <a:r>
            <a:rPr lang="pl-PL" sz="3200" dirty="0" smtClean="0"/>
            <a:t>moralność niewolników</a:t>
          </a:r>
          <a:endParaRPr lang="pl-PL" sz="3200" dirty="0"/>
        </a:p>
      </dgm:t>
    </dgm:pt>
    <dgm:pt modelId="{343839A7-6F87-4882-A323-467D90247F1B}" type="parTrans" cxnId="{4CEDF8A3-5310-467D-8B09-A50712E8FC07}">
      <dgm:prSet/>
      <dgm:spPr/>
      <dgm:t>
        <a:bodyPr/>
        <a:lstStyle/>
        <a:p>
          <a:endParaRPr lang="pl-PL"/>
        </a:p>
      </dgm:t>
    </dgm:pt>
    <dgm:pt modelId="{5783770F-3194-4C24-A709-EB33E374A66E}" type="sibTrans" cxnId="{4CEDF8A3-5310-467D-8B09-A50712E8FC07}">
      <dgm:prSet/>
      <dgm:spPr/>
      <dgm:t>
        <a:bodyPr/>
        <a:lstStyle/>
        <a:p>
          <a:endParaRPr lang="pl-PL"/>
        </a:p>
      </dgm:t>
    </dgm:pt>
    <dgm:pt modelId="{8250DE4A-5FBE-4A6F-B76D-F3B4C2900DEE}" type="pres">
      <dgm:prSet presAssocID="{F50AC0A7-49E6-4593-84FE-F388CCCA494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BBDB34-AF0E-440D-ABA7-8C61D61EA6CE}" type="pres">
      <dgm:prSet presAssocID="{AD198D81-7AC5-4822-A294-BE9E10AE6393}" presName="circ1" presStyleLbl="vennNode1" presStyleIdx="0" presStyleCnt="5"/>
      <dgm:spPr/>
    </dgm:pt>
    <dgm:pt modelId="{0888C405-487C-4173-926D-4004B08A9D19}" type="pres">
      <dgm:prSet presAssocID="{AD198D81-7AC5-4822-A294-BE9E10AE639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3BC7EC-1BA6-458A-81BE-CCA7E3388140}" type="pres">
      <dgm:prSet presAssocID="{9DA2CC6B-0BA2-4B83-B8D8-E1263328A29C}" presName="circ2" presStyleLbl="vennNode1" presStyleIdx="1" presStyleCnt="5"/>
      <dgm:spPr/>
    </dgm:pt>
    <dgm:pt modelId="{C4E83E4C-1883-4290-BE2B-22AA92426491}" type="pres">
      <dgm:prSet presAssocID="{9DA2CC6B-0BA2-4B83-B8D8-E1263328A2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6B945A-9B1A-43CE-9AD3-C18D499EC029}" type="pres">
      <dgm:prSet presAssocID="{CBD6BBA0-E950-45D8-8BAC-46E377510CCC}" presName="circ3" presStyleLbl="vennNode1" presStyleIdx="2" presStyleCnt="5"/>
      <dgm:spPr/>
    </dgm:pt>
    <dgm:pt modelId="{97194E23-8D19-4F34-A937-FE0082F5B9B0}" type="pres">
      <dgm:prSet presAssocID="{CBD6BBA0-E950-45D8-8BAC-46E377510CC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BF7CDB-BDCD-4657-8CF4-03D471517660}" type="pres">
      <dgm:prSet presAssocID="{4F06A798-F66D-4719-9D41-3E20613BE7D2}" presName="circ4" presStyleLbl="vennNode1" presStyleIdx="3" presStyleCnt="5"/>
      <dgm:spPr/>
    </dgm:pt>
    <dgm:pt modelId="{7C6F2AE8-9EE1-4342-A34A-BBC23E602478}" type="pres">
      <dgm:prSet presAssocID="{4F06A798-F66D-4719-9D41-3E20613BE7D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7FAC21-6BDE-4C16-AEBD-C9670F6E09DE}" type="pres">
      <dgm:prSet presAssocID="{AFE67576-E9E6-42EF-954D-D59EFCAF89E5}" presName="circ5" presStyleLbl="vennNode1" presStyleIdx="4" presStyleCnt="5"/>
      <dgm:spPr/>
    </dgm:pt>
    <dgm:pt modelId="{BF957EF1-A83A-4687-9194-3BE64D299E0D}" type="pres">
      <dgm:prSet presAssocID="{AFE67576-E9E6-42EF-954D-D59EFCAF89E5}" presName="circ5Tx" presStyleLbl="revTx" presStyleIdx="0" presStyleCnt="0" custScaleX="109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85108EB-725A-4216-A325-F3B438DE3496}" srcId="{F50AC0A7-49E6-4593-84FE-F388CCCA4942}" destId="{CBD6BBA0-E950-45D8-8BAC-46E377510CCC}" srcOrd="2" destOrd="0" parTransId="{E07451C6-2B31-43A8-B04C-93F385BB3961}" sibTransId="{949727BB-27C3-4016-B1DE-5C8AC083CE02}"/>
    <dgm:cxn modelId="{B15DB731-3AE5-4238-9D16-A82C33E4585B}" type="presOf" srcId="{4F06A798-F66D-4719-9D41-3E20613BE7D2}" destId="{7C6F2AE8-9EE1-4342-A34A-BBC23E602478}" srcOrd="0" destOrd="0" presId="urn:microsoft.com/office/officeart/2005/8/layout/venn1"/>
    <dgm:cxn modelId="{1B1C1FAD-E8EA-45E9-AE8A-00792B252C2E}" type="presOf" srcId="{AD198D81-7AC5-4822-A294-BE9E10AE6393}" destId="{0888C405-487C-4173-926D-4004B08A9D19}" srcOrd="0" destOrd="0" presId="urn:microsoft.com/office/officeart/2005/8/layout/venn1"/>
    <dgm:cxn modelId="{FA7C3C4F-B01B-488A-8057-9C7BCED9E694}" type="presOf" srcId="{F50AC0A7-49E6-4593-84FE-F388CCCA4942}" destId="{8250DE4A-5FBE-4A6F-B76D-F3B4C2900DEE}" srcOrd="0" destOrd="0" presId="urn:microsoft.com/office/officeart/2005/8/layout/venn1"/>
    <dgm:cxn modelId="{4CEDF8A3-5310-467D-8B09-A50712E8FC07}" srcId="{F50AC0A7-49E6-4593-84FE-F388CCCA4942}" destId="{AFE67576-E9E6-42EF-954D-D59EFCAF89E5}" srcOrd="4" destOrd="0" parTransId="{343839A7-6F87-4882-A323-467D90247F1B}" sibTransId="{5783770F-3194-4C24-A709-EB33E374A66E}"/>
    <dgm:cxn modelId="{7459BEB1-EAC7-44B1-9FC3-32C1924F8613}" srcId="{F50AC0A7-49E6-4593-84FE-F388CCCA4942}" destId="{AD198D81-7AC5-4822-A294-BE9E10AE6393}" srcOrd="0" destOrd="0" parTransId="{BD94FD2B-54C8-4DB6-9668-2D169ED983FF}" sibTransId="{5CF89818-2054-4666-A1B7-C5673F396130}"/>
    <dgm:cxn modelId="{E571958C-6B86-4C9C-8703-C2F1FC20816A}" type="presOf" srcId="{9DA2CC6B-0BA2-4B83-B8D8-E1263328A29C}" destId="{C4E83E4C-1883-4290-BE2B-22AA92426491}" srcOrd="0" destOrd="0" presId="urn:microsoft.com/office/officeart/2005/8/layout/venn1"/>
    <dgm:cxn modelId="{10D01205-BEC3-41AA-BD96-A45F8A5FA5BF}" srcId="{F50AC0A7-49E6-4593-84FE-F388CCCA4942}" destId="{4F06A798-F66D-4719-9D41-3E20613BE7D2}" srcOrd="3" destOrd="0" parTransId="{71233120-432C-499B-B311-246AF2239A65}" sibTransId="{C4E106A4-6CDE-4393-95D7-CBCE1E987F3F}"/>
    <dgm:cxn modelId="{D7980EBB-DFF6-41AC-A598-269B6A4FD294}" srcId="{F50AC0A7-49E6-4593-84FE-F388CCCA4942}" destId="{9DA2CC6B-0BA2-4B83-B8D8-E1263328A29C}" srcOrd="1" destOrd="0" parTransId="{A26FFB84-C49B-4308-99DC-13204B1D5B28}" sibTransId="{B97BC5ED-D0FB-4DBE-9219-A5783924703C}"/>
    <dgm:cxn modelId="{A4DA08E6-98D9-4AD7-9AFE-5187AF5D0DD2}" type="presOf" srcId="{AFE67576-E9E6-42EF-954D-D59EFCAF89E5}" destId="{BF957EF1-A83A-4687-9194-3BE64D299E0D}" srcOrd="0" destOrd="0" presId="urn:microsoft.com/office/officeart/2005/8/layout/venn1"/>
    <dgm:cxn modelId="{F141DDDF-804F-4B3D-99BA-A8289ED6955E}" type="presOf" srcId="{CBD6BBA0-E950-45D8-8BAC-46E377510CCC}" destId="{97194E23-8D19-4F34-A937-FE0082F5B9B0}" srcOrd="0" destOrd="0" presId="urn:microsoft.com/office/officeart/2005/8/layout/venn1"/>
    <dgm:cxn modelId="{99CE5CE1-7938-4634-BC80-243251BE1FEF}" type="presParOf" srcId="{8250DE4A-5FBE-4A6F-B76D-F3B4C2900DEE}" destId="{09BBDB34-AF0E-440D-ABA7-8C61D61EA6CE}" srcOrd="0" destOrd="0" presId="urn:microsoft.com/office/officeart/2005/8/layout/venn1"/>
    <dgm:cxn modelId="{3EF8807B-EAF0-496C-A814-36F86C44D177}" type="presParOf" srcId="{8250DE4A-5FBE-4A6F-B76D-F3B4C2900DEE}" destId="{0888C405-487C-4173-926D-4004B08A9D19}" srcOrd="1" destOrd="0" presId="urn:microsoft.com/office/officeart/2005/8/layout/venn1"/>
    <dgm:cxn modelId="{A0AF386A-8132-43B3-9B12-6ABAE8E60E3A}" type="presParOf" srcId="{8250DE4A-5FBE-4A6F-B76D-F3B4C2900DEE}" destId="{DA3BC7EC-1BA6-458A-81BE-CCA7E3388140}" srcOrd="2" destOrd="0" presId="urn:microsoft.com/office/officeart/2005/8/layout/venn1"/>
    <dgm:cxn modelId="{56E7F220-B4F3-4B5A-AA30-62B2121C5734}" type="presParOf" srcId="{8250DE4A-5FBE-4A6F-B76D-F3B4C2900DEE}" destId="{C4E83E4C-1883-4290-BE2B-22AA92426491}" srcOrd="3" destOrd="0" presId="urn:microsoft.com/office/officeart/2005/8/layout/venn1"/>
    <dgm:cxn modelId="{EF66DE43-0713-4EB3-9E5A-C2DB342441C4}" type="presParOf" srcId="{8250DE4A-5FBE-4A6F-B76D-F3B4C2900DEE}" destId="{256B945A-9B1A-43CE-9AD3-C18D499EC029}" srcOrd="4" destOrd="0" presId="urn:microsoft.com/office/officeart/2005/8/layout/venn1"/>
    <dgm:cxn modelId="{30F2E5D2-7F55-46EA-92D5-C5440DE8700C}" type="presParOf" srcId="{8250DE4A-5FBE-4A6F-B76D-F3B4C2900DEE}" destId="{97194E23-8D19-4F34-A937-FE0082F5B9B0}" srcOrd="5" destOrd="0" presId="urn:microsoft.com/office/officeart/2005/8/layout/venn1"/>
    <dgm:cxn modelId="{2361D9AA-0A37-4467-8497-BB6BB5B15FE7}" type="presParOf" srcId="{8250DE4A-5FBE-4A6F-B76D-F3B4C2900DEE}" destId="{C3BF7CDB-BDCD-4657-8CF4-03D471517660}" srcOrd="6" destOrd="0" presId="urn:microsoft.com/office/officeart/2005/8/layout/venn1"/>
    <dgm:cxn modelId="{AE24BF48-F371-4A2D-AF0F-427B2B3F70DF}" type="presParOf" srcId="{8250DE4A-5FBE-4A6F-B76D-F3B4C2900DEE}" destId="{7C6F2AE8-9EE1-4342-A34A-BBC23E602478}" srcOrd="7" destOrd="0" presId="urn:microsoft.com/office/officeart/2005/8/layout/venn1"/>
    <dgm:cxn modelId="{8E4702C5-9346-43C6-88C5-435F3EB8818B}" type="presParOf" srcId="{8250DE4A-5FBE-4A6F-B76D-F3B4C2900DEE}" destId="{DB7FAC21-6BDE-4C16-AEBD-C9670F6E09DE}" srcOrd="8" destOrd="0" presId="urn:microsoft.com/office/officeart/2005/8/layout/venn1"/>
    <dgm:cxn modelId="{45A6D785-664B-4984-ACF9-27FDE77EDBAE}" type="presParOf" srcId="{8250DE4A-5FBE-4A6F-B76D-F3B4C2900DEE}" destId="{BF957EF1-A83A-4687-9194-3BE64D299E0D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38CD29-E5B2-4FFA-B5F4-E7DEEFDF1250}">
      <dsp:nvSpPr>
        <dsp:cNvPr id="0" name=""/>
        <dsp:cNvSpPr/>
      </dsp:nvSpPr>
      <dsp:spPr>
        <a:xfrm>
          <a:off x="3323449" y="1647274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90E6D2-C841-4C4D-B833-859ADBED3A36}">
      <dsp:nvSpPr>
        <dsp:cNvPr id="0" name=""/>
        <dsp:cNvSpPr/>
      </dsp:nvSpPr>
      <dsp:spPr>
        <a:xfrm>
          <a:off x="3161611" y="0"/>
          <a:ext cx="2346643" cy="13582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cierpienie</a:t>
          </a:r>
          <a:endParaRPr lang="pl-PL" sz="3200" kern="1200" dirty="0"/>
        </a:p>
      </dsp:txBody>
      <dsp:txXfrm>
        <a:off x="3161611" y="0"/>
        <a:ext cx="2346643" cy="1358279"/>
      </dsp:txXfrm>
    </dsp:sp>
    <dsp:sp modelId="{F602A77E-DE2E-4DB6-8928-4D5622BD6CE4}">
      <dsp:nvSpPr>
        <dsp:cNvPr id="0" name=""/>
        <dsp:cNvSpPr/>
      </dsp:nvSpPr>
      <dsp:spPr>
        <a:xfrm>
          <a:off x="4092986" y="2206192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150023"/>
            <a:satOff val="-2826"/>
            <a:lumOff val="13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732248A-A970-495C-82D8-B6D094AB7C77}">
      <dsp:nvSpPr>
        <dsp:cNvPr id="0" name=""/>
        <dsp:cNvSpPr/>
      </dsp:nvSpPr>
      <dsp:spPr>
        <a:xfrm>
          <a:off x="6276983" y="1791772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negacja woli życia</a:t>
          </a:r>
          <a:endParaRPr lang="pl-PL" sz="3200" kern="1200" dirty="0"/>
        </a:p>
      </dsp:txBody>
      <dsp:txXfrm>
        <a:off x="6276983" y="1791772"/>
        <a:ext cx="2103887" cy="1473877"/>
      </dsp:txXfrm>
    </dsp:sp>
    <dsp:sp modelId="{89EC1089-BDCB-4604-8989-1723620C955C}">
      <dsp:nvSpPr>
        <dsp:cNvPr id="0" name=""/>
        <dsp:cNvSpPr/>
      </dsp:nvSpPr>
      <dsp:spPr>
        <a:xfrm>
          <a:off x="3799251" y="3111326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300046"/>
            <a:satOff val="-5651"/>
            <a:lumOff val="27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8B72C9-4870-4D4B-A4A8-AB71A864BFD8}">
      <dsp:nvSpPr>
        <dsp:cNvPr id="0" name=""/>
        <dsp:cNvSpPr/>
      </dsp:nvSpPr>
      <dsp:spPr>
        <a:xfrm>
          <a:off x="5953308" y="4306033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ślepy popęd</a:t>
          </a:r>
          <a:endParaRPr lang="pl-PL" sz="3200" kern="1200" dirty="0"/>
        </a:p>
      </dsp:txBody>
      <dsp:txXfrm>
        <a:off x="5953308" y="4306033"/>
        <a:ext cx="2103887" cy="1473877"/>
      </dsp:txXfrm>
    </dsp:sp>
    <dsp:sp modelId="{304877D3-50CF-4E40-B155-C9F06A88271F}">
      <dsp:nvSpPr>
        <dsp:cNvPr id="0" name=""/>
        <dsp:cNvSpPr/>
      </dsp:nvSpPr>
      <dsp:spPr>
        <a:xfrm>
          <a:off x="2847646" y="3111326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300046"/>
            <a:satOff val="-5651"/>
            <a:lumOff val="27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EEFDBC-C294-40F8-8545-530B940010CF}">
      <dsp:nvSpPr>
        <dsp:cNvPr id="0" name=""/>
        <dsp:cNvSpPr/>
      </dsp:nvSpPr>
      <dsp:spPr>
        <a:xfrm>
          <a:off x="612670" y="4306033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sztuka</a:t>
          </a:r>
          <a:endParaRPr lang="pl-PL" sz="3200" kern="1200" dirty="0"/>
        </a:p>
      </dsp:txBody>
      <dsp:txXfrm>
        <a:off x="612670" y="4306033"/>
        <a:ext cx="2103887" cy="1473877"/>
      </dsp:txXfrm>
    </dsp:sp>
    <dsp:sp modelId="{3597930B-E7A9-4D7C-94E9-28F1FEE20B5D}">
      <dsp:nvSpPr>
        <dsp:cNvPr id="0" name=""/>
        <dsp:cNvSpPr/>
      </dsp:nvSpPr>
      <dsp:spPr>
        <a:xfrm>
          <a:off x="2553911" y="2206192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150023"/>
            <a:satOff val="-2826"/>
            <a:lumOff val="13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0D84C7E-B29D-49B1-BC19-F3EB9A2CB54E}">
      <dsp:nvSpPr>
        <dsp:cNvPr id="0" name=""/>
        <dsp:cNvSpPr/>
      </dsp:nvSpPr>
      <dsp:spPr>
        <a:xfrm>
          <a:off x="288995" y="1791772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nirwana</a:t>
          </a:r>
          <a:endParaRPr lang="pl-PL" sz="3200" kern="1200" dirty="0"/>
        </a:p>
      </dsp:txBody>
      <dsp:txXfrm>
        <a:off x="288995" y="1791772"/>
        <a:ext cx="2103887" cy="14738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BBDB34-AF0E-440D-ABA7-8C61D61EA6CE}">
      <dsp:nvSpPr>
        <dsp:cNvPr id="0" name=""/>
        <dsp:cNvSpPr/>
      </dsp:nvSpPr>
      <dsp:spPr>
        <a:xfrm>
          <a:off x="3372180" y="1647274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88C405-487C-4173-926D-4004B08A9D19}">
      <dsp:nvSpPr>
        <dsp:cNvPr id="0" name=""/>
        <dsp:cNvSpPr/>
      </dsp:nvSpPr>
      <dsp:spPr>
        <a:xfrm>
          <a:off x="3210342" y="0"/>
          <a:ext cx="2346643" cy="13582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nadczłowiek</a:t>
          </a:r>
          <a:endParaRPr lang="pl-PL" sz="3200" kern="1200" dirty="0"/>
        </a:p>
      </dsp:txBody>
      <dsp:txXfrm>
        <a:off x="3210342" y="0"/>
        <a:ext cx="2346643" cy="1358279"/>
      </dsp:txXfrm>
    </dsp:sp>
    <dsp:sp modelId="{DA3BC7EC-1BA6-458A-81BE-CCA7E3388140}">
      <dsp:nvSpPr>
        <dsp:cNvPr id="0" name=""/>
        <dsp:cNvSpPr/>
      </dsp:nvSpPr>
      <dsp:spPr>
        <a:xfrm>
          <a:off x="4141717" y="2206192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150023"/>
            <a:satOff val="-2826"/>
            <a:lumOff val="13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4E83E4C-1883-4290-BE2B-22AA92426491}">
      <dsp:nvSpPr>
        <dsp:cNvPr id="0" name=""/>
        <dsp:cNvSpPr/>
      </dsp:nvSpPr>
      <dsp:spPr>
        <a:xfrm>
          <a:off x="6325714" y="1791772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życie najwyższą wartością</a:t>
          </a:r>
          <a:endParaRPr lang="pl-PL" sz="3200" kern="1200" dirty="0"/>
        </a:p>
      </dsp:txBody>
      <dsp:txXfrm>
        <a:off x="6325714" y="1791772"/>
        <a:ext cx="2103887" cy="1473877"/>
      </dsp:txXfrm>
    </dsp:sp>
    <dsp:sp modelId="{256B945A-9B1A-43CE-9AD3-C18D499EC029}">
      <dsp:nvSpPr>
        <dsp:cNvPr id="0" name=""/>
        <dsp:cNvSpPr/>
      </dsp:nvSpPr>
      <dsp:spPr>
        <a:xfrm>
          <a:off x="3847982" y="3111326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300046"/>
            <a:satOff val="-5651"/>
            <a:lumOff val="27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194E23-8D19-4F34-A937-FE0082F5B9B0}">
      <dsp:nvSpPr>
        <dsp:cNvPr id="0" name=""/>
        <dsp:cNvSpPr/>
      </dsp:nvSpPr>
      <dsp:spPr>
        <a:xfrm>
          <a:off x="6002039" y="4306033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poza dobrem</a:t>
          </a:r>
          <a:br>
            <a:rPr lang="pl-PL" sz="3200" kern="1200" dirty="0" smtClean="0"/>
          </a:br>
          <a:r>
            <a:rPr lang="pl-PL" sz="3200" kern="1200" dirty="0" smtClean="0"/>
            <a:t>i złem</a:t>
          </a:r>
          <a:endParaRPr lang="pl-PL" sz="3200" kern="1200" dirty="0"/>
        </a:p>
      </dsp:txBody>
      <dsp:txXfrm>
        <a:off x="6002039" y="4306033"/>
        <a:ext cx="2103887" cy="1473877"/>
      </dsp:txXfrm>
    </dsp:sp>
    <dsp:sp modelId="{C3BF7CDB-BDCD-4657-8CF4-03D471517660}">
      <dsp:nvSpPr>
        <dsp:cNvPr id="0" name=""/>
        <dsp:cNvSpPr/>
      </dsp:nvSpPr>
      <dsp:spPr>
        <a:xfrm>
          <a:off x="2896378" y="3111326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300046"/>
            <a:satOff val="-5651"/>
            <a:lumOff val="27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C6F2AE8-9EE1-4342-A34A-BBC23E602478}">
      <dsp:nvSpPr>
        <dsp:cNvPr id="0" name=""/>
        <dsp:cNvSpPr/>
      </dsp:nvSpPr>
      <dsp:spPr>
        <a:xfrm>
          <a:off x="661402" y="4306033"/>
          <a:ext cx="2103887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moralność panów</a:t>
          </a:r>
          <a:endParaRPr lang="pl-PL" sz="3200" kern="1200" dirty="0"/>
        </a:p>
      </dsp:txBody>
      <dsp:txXfrm>
        <a:off x="661402" y="4306033"/>
        <a:ext cx="2103887" cy="1473877"/>
      </dsp:txXfrm>
    </dsp:sp>
    <dsp:sp modelId="{DB7FAC21-6BDE-4C16-AEBD-C9670F6E09DE}">
      <dsp:nvSpPr>
        <dsp:cNvPr id="0" name=""/>
        <dsp:cNvSpPr/>
      </dsp:nvSpPr>
      <dsp:spPr>
        <a:xfrm>
          <a:off x="2602643" y="2206192"/>
          <a:ext cx="2022968" cy="2022968"/>
        </a:xfrm>
        <a:prstGeom prst="ellipse">
          <a:avLst/>
        </a:prstGeom>
        <a:solidFill>
          <a:schemeClr val="accent1">
            <a:shade val="80000"/>
            <a:alpha val="50000"/>
            <a:hueOff val="150023"/>
            <a:satOff val="-2826"/>
            <a:lumOff val="13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F957EF1-A83A-4687-9194-3BE64D299E0D}">
      <dsp:nvSpPr>
        <dsp:cNvPr id="0" name=""/>
        <dsp:cNvSpPr/>
      </dsp:nvSpPr>
      <dsp:spPr>
        <a:xfrm>
          <a:off x="240264" y="1791772"/>
          <a:ext cx="2298812" cy="147387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moralność niewolników</a:t>
          </a:r>
          <a:endParaRPr lang="pl-PL" sz="3200" kern="1200" dirty="0"/>
        </a:p>
      </dsp:txBody>
      <dsp:txXfrm>
        <a:off x="240264" y="1791772"/>
        <a:ext cx="2298812" cy="1473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522292-FB16-43AB-97A5-9BA45D739C1E}" type="datetimeFigureOut">
              <a:rPr lang="pl-PL"/>
              <a:pPr>
                <a:defRPr/>
              </a:pPr>
              <a:t>2014-02-03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74510C-BEBC-461E-8FA1-D738AD5AF9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2095A4-733C-44EB-952B-84B6F769C92A}" type="slidenum">
              <a:rPr lang="pl-PL" smtClean="0">
                <a:latin typeface="Arial" charset="0"/>
                <a:cs typeface="Arial" charset="0"/>
              </a:rPr>
              <a:pPr/>
              <a:t>1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FA9F4E-A93F-4606-A2DC-9C8DEBFEF2A8}" type="slidenum">
              <a:rPr lang="pl-PL" smtClean="0">
                <a:latin typeface="Arial" charset="0"/>
                <a:cs typeface="Arial" charset="0"/>
              </a:rPr>
              <a:pPr/>
              <a:t>13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15202-C464-4C58-A92F-616E441957D1}" type="slidenum">
              <a:rPr lang="pl-PL" smtClean="0">
                <a:latin typeface="Arial" charset="0"/>
                <a:cs typeface="Arial" charset="0"/>
              </a:rPr>
              <a:pPr/>
              <a:t>14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13D91-5380-4E1E-A197-EF8B7885D0CD}" type="slidenum">
              <a:rPr lang="pl-PL" smtClean="0">
                <a:latin typeface="Arial" charset="0"/>
                <a:cs typeface="Arial" charset="0"/>
              </a:rPr>
              <a:pPr/>
              <a:t>15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W końcu XIX w. ton kulturze europejskiej zaczęło nadawać pokolenie twórców, którzy odrzucili hasła filozofii pozytywnej głoszące, że świat jest uporządkowany i możliwy do poznania, a społeczeństwa będą wkraczały na coraz wyższe etapy rozwoju. Twierdzili oni, wbrew pozytywistom, że prawda o rzeczywistości nie jest obiektywna i każdy człowiek, będący niepowtarzalną, oryginalną jednostką, postrzega świat w odmienny sposób. W konsekwencji całkowicie zanegowali realizm jako sposób prezentacji w sztuce. Twórczość artystyczna miała ukazywać ten subiektywny punkt widzenia i uwolnić się powinności wobec społeczeństwa i norm przez nie narzucanych. Nowe pokolenie chciało przede wszystkim wyrażać siebie, swoje rozterki i mroczne nierzadko instynkty. Skłonność do eksperymentowania spowodowała, że pojawiło się wówczas mnóstwo nowych kierunków artystycznych i prądów intelektualnych.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	Całkowite zerwanie z tradycją i poszukiwanie oryginalnych środków wyrazu spowodowało, że nową epokę kulturalną nazwano </a:t>
            </a:r>
            <a:r>
              <a:rPr lang="pl-PL" b="1" dirty="0" smtClean="0"/>
              <a:t>modernizmem </a:t>
            </a:r>
            <a:r>
              <a:rPr lang="pl-PL" dirty="0" smtClean="0"/>
              <a:t>(od </a:t>
            </a:r>
            <a:r>
              <a:rPr lang="pl-PL" dirty="0" err="1" smtClean="0"/>
              <a:t>fr</a:t>
            </a:r>
            <a:r>
              <a:rPr lang="pl-PL" dirty="0" smtClean="0"/>
              <a:t>. </a:t>
            </a:r>
            <a:r>
              <a:rPr lang="pl-PL" i="1" dirty="0" err="1" smtClean="0"/>
              <a:t>modernisme</a:t>
            </a:r>
            <a:r>
              <a:rPr lang="pl-PL" i="1" dirty="0" smtClean="0"/>
              <a:t> ‘nowoczesność’</a:t>
            </a:r>
            <a:r>
              <a:rPr lang="pl-PL" dirty="0" smtClean="0"/>
              <a:t>)</a:t>
            </a:r>
            <a:r>
              <a:rPr lang="pl-PL" i="1" dirty="0" smtClean="0"/>
              <a:t>.</a:t>
            </a:r>
            <a:r>
              <a:rPr lang="pl-PL" b="1" i="1" dirty="0" smtClean="0"/>
              <a:t> </a:t>
            </a:r>
            <a:r>
              <a:rPr lang="pl-PL" dirty="0" smtClean="0"/>
              <a:t>Na Zachodzie funkcjonuje również szersze rozumienie tego terminu jako całości nowatorskich prądów w kulturze od końca XIX aż do lat 60. XX w. Innym określeniem jest </a:t>
            </a:r>
            <a:r>
              <a:rPr lang="pl-PL" b="1" dirty="0" smtClean="0"/>
              <a:t>fin de </a:t>
            </a:r>
            <a:r>
              <a:rPr lang="pl-PL" b="1" dirty="0" err="1" smtClean="0"/>
              <a:t>siècle</a:t>
            </a:r>
            <a:r>
              <a:rPr lang="pl-PL" b="1" dirty="0" smtClean="0"/>
              <a:t> </a:t>
            </a:r>
            <a:r>
              <a:rPr lang="pl-PL" dirty="0" smtClean="0"/>
              <a:t>[</a:t>
            </a:r>
            <a:r>
              <a:rPr lang="pl-PL" dirty="0" err="1" smtClean="0"/>
              <a:t>fę</a:t>
            </a:r>
            <a:r>
              <a:rPr lang="pl-PL" dirty="0" smtClean="0"/>
              <a:t> de </a:t>
            </a:r>
            <a:r>
              <a:rPr lang="pl-PL" dirty="0" err="1" smtClean="0"/>
              <a:t>sjekl</a:t>
            </a:r>
            <a:r>
              <a:rPr lang="pl-PL" dirty="0" smtClean="0"/>
              <a:t>, </a:t>
            </a:r>
            <a:r>
              <a:rPr lang="pl-PL" dirty="0" err="1" smtClean="0"/>
              <a:t>fr</a:t>
            </a:r>
            <a:r>
              <a:rPr lang="pl-PL" dirty="0" smtClean="0"/>
              <a:t>. ‘koniec wieku’], które oddaje panujące wówczas poczucie schyłku. W Polsce upowszechniła się nazwa </a:t>
            </a:r>
            <a:r>
              <a:rPr lang="pl-PL" b="1" dirty="0" smtClean="0"/>
              <a:t>Młoda Polska</a:t>
            </a:r>
            <a:r>
              <a:rPr lang="pl-PL" dirty="0" smtClean="0"/>
              <a:t>, spopularyzowana przez Artura Górskiego w cyklu artykułów programowych opublikowanych pod tym tytułem w 1898 r. w krakowskim „Życiu”. Zamiennie używa się też nazwy </a:t>
            </a:r>
            <a:r>
              <a:rPr lang="pl-PL" b="1" dirty="0" smtClean="0"/>
              <a:t>neoromantyzm </a:t>
            </a:r>
            <a:r>
              <a:rPr lang="pl-PL" dirty="0" smtClean="0"/>
              <a:t>– ze względu na pewne podobieństwa epoki do romantyzmu (np. indywidualizm i zainteresowanie metafizyką). W historii sztuki zaś terminu </a:t>
            </a:r>
            <a:r>
              <a:rPr lang="pl-PL" b="1" dirty="0" smtClean="0"/>
              <a:t>secesja</a:t>
            </a:r>
            <a:r>
              <a:rPr lang="pl-PL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	Umownie za początek epoki przyjmuje się </a:t>
            </a:r>
            <a:r>
              <a:rPr lang="pl-PL" b="1" dirty="0" smtClean="0"/>
              <a:t>lata 90. XIX w.</a:t>
            </a:r>
            <a:r>
              <a:rPr lang="pl-PL" dirty="0" smtClean="0"/>
              <a:t>, a za koniec </a:t>
            </a:r>
            <a:r>
              <a:rPr lang="pl-PL" b="1" dirty="0" smtClean="0"/>
              <a:t>rok 1918</a:t>
            </a:r>
            <a:r>
              <a:rPr lang="pl-PL" dirty="0" smtClean="0"/>
              <a:t>, w którym zakończyła się</a:t>
            </a:r>
            <a:br>
              <a:rPr lang="pl-PL" dirty="0" smtClean="0"/>
            </a:br>
            <a:r>
              <a:rPr lang="pl-PL" dirty="0" smtClean="0"/>
              <a:t>I wojna światowa. </a:t>
            </a:r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E8A988-829A-46BD-934D-4F5277B7043D}" type="slidenum">
              <a:rPr lang="pl-PL" smtClean="0">
                <a:latin typeface="Arial" charset="0"/>
                <a:cs typeface="Arial" charset="0"/>
              </a:rPr>
              <a:pPr/>
              <a:t>2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22E273-B2B7-4B38-9BC9-50BCCF9C3EE9}" type="slidenum">
              <a:rPr lang="pl-PL" smtClean="0">
                <a:latin typeface="Arial" charset="0"/>
                <a:cs typeface="Arial" charset="0"/>
              </a:rPr>
              <a:pPr/>
              <a:t>3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15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FA7A3B-FF30-4F42-AC50-5D401BE3CC1D}" type="slidenum">
              <a:rPr lang="pl-PL" smtClean="0">
                <a:latin typeface="Arial" charset="0"/>
                <a:cs typeface="Arial" charset="0"/>
              </a:rPr>
              <a:pPr/>
              <a:t>4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39C429-C68C-4387-96D9-79D14B23E4E8}" type="slidenum">
              <a:rPr lang="pl-PL" smtClean="0">
                <a:latin typeface="Arial" charset="0"/>
                <a:cs typeface="Arial" charset="0"/>
              </a:rPr>
              <a:pPr/>
              <a:t>5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35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D5F2F-064A-4C97-B57A-48B9243DC348}" type="slidenum">
              <a:rPr lang="pl-PL" smtClean="0">
                <a:latin typeface="Arial" charset="0"/>
                <a:cs typeface="Arial" charset="0"/>
              </a:rPr>
              <a:pPr/>
              <a:t>6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45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C774B7-4C95-4A60-8F3B-372CA6380EB2}" type="slidenum">
              <a:rPr lang="pl-PL" smtClean="0">
                <a:latin typeface="Arial" charset="0"/>
                <a:cs typeface="Arial" charset="0"/>
              </a:rPr>
              <a:pPr/>
              <a:t>7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5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3E5B7A-D7B4-484F-BB97-8EE0CE92E30B}" type="slidenum">
              <a:rPr lang="pl-PL" smtClean="0">
                <a:latin typeface="Arial" charset="0"/>
                <a:cs typeface="Arial" charset="0"/>
              </a:rPr>
              <a:pPr/>
              <a:t>8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6C9E77-ACF9-4D96-9484-DDB2D3FEF317}" type="slidenum">
              <a:rPr lang="pl-PL" smtClean="0">
                <a:latin typeface="Arial" charset="0"/>
                <a:cs typeface="Arial" charset="0"/>
              </a:rPr>
              <a:pPr/>
              <a:t>9</a:t>
            </a:fld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>
            <a:normAutofit/>
          </a:bodyPr>
          <a:lstStyle>
            <a:lvl1pPr>
              <a:defRPr lang="pl-PL" sz="6600" dirty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02FD-B475-47C7-95E7-BE29A41AA7EE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92DFD-8572-459B-8A4F-D0C2F932843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259B-0242-43B0-8214-F99AAEA0AD9A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66A4-2A1B-4785-8F3D-C8B1B4860EB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5200" kern="1200" dirty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8FAC-08E5-4084-9E88-5415B4A1DE05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AED3-4A87-4C7A-B7CF-A604F474744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</p:spPr>
        <p:txBody>
          <a:bodyPr vert="eaVert"/>
          <a:lstStyle>
            <a:lvl1pPr>
              <a:defRPr lang="pl-PL" sz="5200" kern="1200" smtClean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52450-1618-4302-84FB-C526099DD7C4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DD4C-1B5D-422E-A736-2EEC1C65D78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6600" kern="1200" smtClean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7" name="Symbol zastępczy obrazu 6"/>
          <p:cNvSpPr>
            <a:spLocks noGrp="1"/>
          </p:cNvSpPr>
          <p:nvPr>
            <p:ph type="pic" sz="quarter" idx="13"/>
          </p:nvPr>
        </p:nvSpPr>
        <p:spPr>
          <a:xfrm>
            <a:off x="3189288" y="3221038"/>
            <a:ext cx="6913562" cy="4535487"/>
          </a:xfrm>
        </p:spPr>
        <p:txBody>
          <a:bodyPr rtlCol="0">
            <a:normAutofit/>
          </a:bodyPr>
          <a:lstStyle>
            <a:lvl1pPr marL="274638" indent="-274638" defTabSz="720000">
              <a:buClr>
                <a:srgbClr val="0070C0"/>
              </a:buClr>
              <a:defRPr/>
            </a:lvl1pPr>
          </a:lstStyle>
          <a:p>
            <a:pPr lvl="0"/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3899F-D5CE-452E-88F5-AC825439D8AF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5D849-623F-46B0-9084-C14DDADD9ED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5200" smtClean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638" indent="-274638">
              <a:defRPr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8FC23-478C-4240-8306-017E35478C88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32D9-8760-4C3F-8BE8-20797558476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A3BD-1121-4446-8EB9-3819B72E4738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F024-19D4-411C-9B9E-6582EB04DCF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5200" kern="1200" smtClean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6681-221B-4A7F-8E11-DBA8AD4182EF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5952-9C4F-4E12-89CA-2697D63E203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5200" kern="1200" dirty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D3C0-DBF2-4952-91E5-ECCE6CCA6135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CC23-F8AC-42C4-BEBC-2BE1478BEF1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 sz="5200" kern="1200" smtClean="0">
                <a:solidFill>
                  <a:srgbClr val="92D050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0BE6-3D0D-4B8A-9D2A-9CEE29FDAAC7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449F9-D7D4-4397-92B6-88B2D2DF42A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B8AB3-3AEA-49BE-A240-6B0815BBF64E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B6D9F-C96B-48D6-A835-4984B5DCFEC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4C11-9F44-4936-92E8-C55CD4C12796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ED1C-BFD3-4379-BDAE-8368EB3192A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8626EB-FABA-47B6-B8D6-96E933500D30}" type="datetimeFigureOut">
              <a:rPr lang="pl-PL"/>
              <a:pPr>
                <a:defRPr/>
              </a:pPr>
              <a:t>2014-02-03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30046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3EA47-FA0B-4BC6-A1B8-4CC5C5D470A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8" name="Rectangle 3"/>
          <p:cNvSpPr>
            <a:spLocks/>
          </p:cNvSpPr>
          <p:nvPr userDrawn="1"/>
        </p:nvSpPr>
        <p:spPr bwMode="auto">
          <a:xfrm>
            <a:off x="-63500" y="9512300"/>
            <a:ext cx="13119100" cy="241300"/>
          </a:xfrm>
          <a:prstGeom prst="rect">
            <a:avLst/>
          </a:prstGeom>
          <a:solidFill>
            <a:srgbClr val="8DBF2E"/>
          </a:solidFill>
          <a:ln w="25400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090400" y="8940800"/>
            <a:ext cx="690563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Arial" charset="0"/>
                <a:cs typeface="Arial" charset="0"/>
                <a:sym typeface="Arial" charset="0"/>
              </a:rPr>
              <a:t>Dzieło modernizmu</a:t>
            </a:r>
          </a:p>
        </p:txBody>
      </p:sp>
      <p:pic>
        <p:nvPicPr>
          <p:cNvPr id="2051" name="Obraz 6" descr="Axentowicz Teodor, Rudowłosa, 18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0" y="2356520"/>
            <a:ext cx="574833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Obraz 9" descr="Monet Claude, Palazzo Contarini, Wenecja, 19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589" y="2356520"/>
            <a:ext cx="7288212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Kierunki w sztuce</a:t>
            </a:r>
            <a:br>
              <a:rPr smtClean="0">
                <a:latin typeface="Arial" charset="0"/>
                <a:cs typeface="Arial" charset="0"/>
                <a:sym typeface="Arial" charset="0"/>
              </a:rPr>
            </a:br>
            <a:r>
              <a:rPr sz="480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Ekspresjonizm</a:t>
            </a:r>
          </a:p>
        </p:txBody>
      </p:sp>
      <p:pic>
        <p:nvPicPr>
          <p:cNvPr id="11267" name="Obraz 8" descr="Monet Claude, Lilie wodne, 18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52" y="2428528"/>
            <a:ext cx="4568825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pole tekstowe 6"/>
          <p:cNvSpPr txBox="1">
            <a:spLocks noChangeArrowheads="1"/>
          </p:cNvSpPr>
          <p:nvPr/>
        </p:nvSpPr>
        <p:spPr bwMode="auto">
          <a:xfrm>
            <a:off x="5171331" y="8229103"/>
            <a:ext cx="464343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Ernst Ludwik Kirchner </a:t>
            </a:r>
            <a:r>
              <a:rPr lang="pl-PL" sz="1700" i="1" dirty="0"/>
              <a:t>Ulica berlińska</a:t>
            </a:r>
            <a:r>
              <a:rPr lang="pl-PL" sz="1700" dirty="0"/>
              <a:t>, 1913</a:t>
            </a:r>
            <a:endParaRPr lang="pl-PL" sz="1700" b="1" dirty="0"/>
          </a:p>
        </p:txBody>
      </p:sp>
      <p:pic>
        <p:nvPicPr>
          <p:cNvPr id="11269" name="Obraz 12" descr="Monet, Claude, Kobieta w ogrodzie, 18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2428528"/>
            <a:ext cx="67214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pole tekstowe 6"/>
          <p:cNvSpPr txBox="1">
            <a:spLocks noChangeArrowheads="1"/>
          </p:cNvSpPr>
          <p:nvPr/>
        </p:nvSpPr>
        <p:spPr bwMode="auto">
          <a:xfrm>
            <a:off x="5494288" y="6931372"/>
            <a:ext cx="36718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Edvard Munch </a:t>
            </a:r>
            <a:r>
              <a:rPr lang="pl-PL" sz="1700" i="1" dirty="0"/>
              <a:t>Taniec życia</a:t>
            </a:r>
            <a:r>
              <a:rPr lang="pl-PL" sz="1700" dirty="0"/>
              <a:t>, 1899</a:t>
            </a: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Kierunki w sztuce</a:t>
            </a:r>
            <a:br>
              <a:rPr smtClean="0">
                <a:latin typeface="Arial" charset="0"/>
                <a:cs typeface="Arial" charset="0"/>
                <a:sym typeface="Arial" charset="0"/>
              </a:rPr>
            </a:br>
            <a:r>
              <a:rPr sz="480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Symbolizm</a:t>
            </a:r>
          </a:p>
        </p:txBody>
      </p:sp>
      <p:pic>
        <p:nvPicPr>
          <p:cNvPr id="12291" name="Obraz 8" descr="Monet Claude, Lilie wodne, 18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548" y="2428528"/>
            <a:ext cx="4217772" cy="59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pole tekstowe 6"/>
          <p:cNvSpPr txBox="1">
            <a:spLocks noChangeArrowheads="1"/>
          </p:cNvSpPr>
          <p:nvPr/>
        </p:nvSpPr>
        <p:spPr bwMode="auto">
          <a:xfrm>
            <a:off x="1463749" y="8301112"/>
            <a:ext cx="424656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Gustave Moreau </a:t>
            </a:r>
            <a:r>
              <a:rPr lang="pl-PL" sz="1700" i="1" dirty="0"/>
              <a:t>Salome</a:t>
            </a:r>
            <a:r>
              <a:rPr lang="pl-PL" sz="1700" dirty="0"/>
              <a:t>, 1826–1898</a:t>
            </a:r>
            <a:endParaRPr lang="pl-PL" sz="1700" b="1" dirty="0"/>
          </a:p>
        </p:txBody>
      </p:sp>
      <p:pic>
        <p:nvPicPr>
          <p:cNvPr id="12293" name="Obraz 7" descr="Malczewski Jacek, Pyt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2480" y="2376653"/>
            <a:ext cx="4077555" cy="595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pole tekstowe 6"/>
          <p:cNvSpPr txBox="1">
            <a:spLocks noChangeArrowheads="1"/>
          </p:cNvSpPr>
          <p:nvPr/>
        </p:nvSpPr>
        <p:spPr bwMode="auto">
          <a:xfrm>
            <a:off x="7080374" y="8301112"/>
            <a:ext cx="42465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Jacek Malczewski </a:t>
            </a:r>
            <a:r>
              <a:rPr lang="pl-PL" sz="1700" i="1" dirty="0"/>
              <a:t>Pytia</a:t>
            </a:r>
            <a:r>
              <a:rPr lang="pl-PL" sz="1700" dirty="0"/>
              <a:t>, 1917</a:t>
            </a: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Kierunki w sztuce</a:t>
            </a:r>
            <a:br>
              <a:rPr smtClean="0">
                <a:latin typeface="Arial" charset="0"/>
                <a:cs typeface="Arial" charset="0"/>
                <a:sym typeface="Arial" charset="0"/>
              </a:rPr>
            </a:br>
            <a:r>
              <a:rPr sz="480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Naturalizm</a:t>
            </a:r>
          </a:p>
        </p:txBody>
      </p:sp>
      <p:pic>
        <p:nvPicPr>
          <p:cNvPr id="13315" name="Obraz 8" descr="Monet Claude, Lilie wodne, 18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936" y="2500313"/>
            <a:ext cx="8317110" cy="594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pole tekstowe 6"/>
          <p:cNvSpPr txBox="1">
            <a:spLocks noChangeArrowheads="1"/>
          </p:cNvSpPr>
          <p:nvPr/>
        </p:nvSpPr>
        <p:spPr bwMode="auto">
          <a:xfrm>
            <a:off x="2181523" y="8373120"/>
            <a:ext cx="5761037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Aleksander Gierymski </a:t>
            </a:r>
            <a:r>
              <a:rPr lang="pl-PL" sz="1700" i="1" dirty="0"/>
              <a:t>Trumna chłopska</a:t>
            </a:r>
            <a:r>
              <a:rPr lang="pl-PL" sz="1700" dirty="0"/>
              <a:t>, 1894–1895</a:t>
            </a: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ymbol zastępczy zawartości 6" descr="Weiss Wojciech, Melancholik (Totenmesse), 18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5627" t="3711" r="3627" b="4427"/>
          <a:stretch>
            <a:fillRect/>
          </a:stretch>
        </p:blipFill>
        <p:spPr>
          <a:xfrm>
            <a:off x="5422280" y="3148608"/>
            <a:ext cx="2448272" cy="3672408"/>
          </a:xfrm>
        </p:spPr>
      </p:pic>
      <p:sp>
        <p:nvSpPr>
          <p:cNvPr id="14339" name="Tytuł 1"/>
          <p:cNvSpPr>
            <a:spLocks noGrp="1"/>
          </p:cNvSpPr>
          <p:nvPr>
            <p:ph type="title"/>
          </p:nvPr>
        </p:nvSpPr>
        <p:spPr>
          <a:xfrm>
            <a:off x="787400" y="376238"/>
            <a:ext cx="11703050" cy="1625600"/>
          </a:xfrm>
        </p:spPr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Liryka młodopolska</a:t>
            </a:r>
          </a:p>
        </p:txBody>
      </p:sp>
      <p:sp>
        <p:nvSpPr>
          <p:cNvPr id="14340" name="Symbol zastępczy zawartości 2"/>
          <p:cNvSpPr>
            <a:spLocks noGrp="1"/>
          </p:cNvSpPr>
          <p:nvPr>
            <p:ph sz="half" idx="2"/>
          </p:nvPr>
        </p:nvSpPr>
        <p:spPr>
          <a:xfrm>
            <a:off x="215900" y="2519363"/>
            <a:ext cx="4287838" cy="714375"/>
          </a:xfrm>
        </p:spPr>
        <p:txBody>
          <a:bodyPr/>
          <a:lstStyle/>
          <a:p>
            <a:r>
              <a:rPr lang="pl-PL" smtClean="0"/>
              <a:t>Kazimierz Przerwa-Tetmajer</a:t>
            </a:r>
          </a:p>
        </p:txBody>
      </p:sp>
      <p:pic>
        <p:nvPicPr>
          <p:cNvPr id="14341" name="Obraz 7" descr="Tetmajer-Przerwa Kazimierz, mal. Leon Wyczółkowski.jpg"/>
          <p:cNvPicPr>
            <a:picLocks noChangeAspect="1"/>
          </p:cNvPicPr>
          <p:nvPr/>
        </p:nvPicPr>
        <p:blipFill>
          <a:blip r:embed="rId4" cstate="print"/>
          <a:srcRect l="18082" t="12332" r="35419"/>
          <a:stretch>
            <a:fillRect/>
          </a:stretch>
        </p:blipFill>
        <p:spPr bwMode="auto">
          <a:xfrm>
            <a:off x="741760" y="3233738"/>
            <a:ext cx="25717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Obraz 8" descr="Kasprowicz Jan, mal. Leon Wyczółkowski, 1898.jpg"/>
          <p:cNvPicPr>
            <a:picLocks noChangeAspect="1"/>
          </p:cNvPicPr>
          <p:nvPr/>
        </p:nvPicPr>
        <p:blipFill>
          <a:blip r:embed="rId5" cstate="print"/>
          <a:srcRect l="16782" r="32306" b="8070"/>
          <a:stretch>
            <a:fillRect/>
          </a:stretch>
        </p:blipFill>
        <p:spPr bwMode="auto">
          <a:xfrm>
            <a:off x="9526736" y="3136744"/>
            <a:ext cx="2689398" cy="366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9645650" y="2519363"/>
            <a:ext cx="2714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+mn-lt"/>
                <a:cs typeface="+mn-cs"/>
              </a:rPr>
              <a:t>Jan Kasprowicz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5430838" y="2566988"/>
            <a:ext cx="26654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+mn-lt"/>
                <a:cs typeface="+mn-cs"/>
              </a:rPr>
              <a:t>Leopold Staff</a:t>
            </a: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 bwMode="auto">
          <a:xfrm>
            <a:off x="597744" y="6831855"/>
            <a:ext cx="378618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Koniec wieku XIX</a:t>
            </a:r>
            <a:endParaRPr lang="pl-PL" sz="2200" dirty="0">
              <a:latin typeface="+mn-lt"/>
              <a:cs typeface="+mn-cs"/>
            </a:endParaRP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Lubię, kiedy kobieta...</a:t>
            </a: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Melodia mgieł nocnych</a:t>
            </a:r>
            <a:r>
              <a:rPr lang="pl-PL" sz="2200" dirty="0">
                <a:latin typeface="+mn-lt"/>
                <a:cs typeface="+mn-cs"/>
              </a:rPr>
              <a:t/>
            </a:r>
            <a:br>
              <a:rPr lang="pl-PL" sz="2200" dirty="0">
                <a:latin typeface="+mn-lt"/>
                <a:cs typeface="+mn-cs"/>
              </a:rPr>
            </a:br>
            <a:endParaRPr lang="pl-PL" sz="2200" dirty="0">
              <a:latin typeface="+mn-lt"/>
              <a:cs typeface="+mn-cs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 bwMode="auto">
          <a:xfrm>
            <a:off x="5350272" y="6821016"/>
            <a:ext cx="26654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Kowal</a:t>
            </a: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Deszcz jesienny</a:t>
            </a:r>
            <a:endParaRPr lang="pl-PL" sz="2200" dirty="0">
              <a:latin typeface="+mn-lt"/>
              <a:cs typeface="+mn-cs"/>
            </a:endParaRP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9058622" y="6836419"/>
            <a:ext cx="45005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Krzak dzikiej róży </a:t>
            </a: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w Ciemnych Smreczynach</a:t>
            </a: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 err="1">
                <a:latin typeface="+mn-lt"/>
                <a:cs typeface="+mn-cs"/>
              </a:rPr>
              <a:t>Dies</a:t>
            </a:r>
            <a:r>
              <a:rPr lang="pl-PL" sz="2200" i="1" dirty="0">
                <a:latin typeface="+mn-lt"/>
                <a:cs typeface="+mn-cs"/>
              </a:rPr>
              <a:t> </a:t>
            </a:r>
            <a:r>
              <a:rPr lang="pl-PL" sz="2200" i="1" dirty="0" err="1">
                <a:latin typeface="+mn-lt"/>
                <a:cs typeface="+mn-cs"/>
              </a:rPr>
              <a:t>irae</a:t>
            </a:r>
            <a:endParaRPr lang="pl-PL" sz="2200" i="1" dirty="0">
              <a:latin typeface="+mn-lt"/>
              <a:cs typeface="+mn-cs"/>
            </a:endParaRPr>
          </a:p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Księga ubogich</a:t>
            </a:r>
            <a:endParaRPr lang="pl-PL" sz="2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ymbol zastępczy zawartości 6" descr="Weiss Wojciech, Melancholik (Totenmesse), 18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6813" y="3284538"/>
            <a:ext cx="3686175" cy="4471987"/>
          </a:xfrm>
        </p:spPr>
      </p:pic>
      <p:sp>
        <p:nvSpPr>
          <p:cNvPr id="15363" name="Tytuł 1"/>
          <p:cNvSpPr>
            <a:spLocks noGrp="1"/>
          </p:cNvSpPr>
          <p:nvPr>
            <p:ph type="title"/>
          </p:nvPr>
        </p:nvSpPr>
        <p:spPr>
          <a:xfrm>
            <a:off x="715963" y="376238"/>
            <a:ext cx="11703050" cy="1625600"/>
          </a:xfrm>
        </p:spPr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Epika młodpolska</a:t>
            </a:r>
          </a:p>
        </p:txBody>
      </p:sp>
      <p:sp>
        <p:nvSpPr>
          <p:cNvPr id="15364" name="Symbol zastępczy zawartości 2"/>
          <p:cNvSpPr>
            <a:spLocks noGrp="1"/>
          </p:cNvSpPr>
          <p:nvPr>
            <p:ph sz="half" idx="2"/>
          </p:nvPr>
        </p:nvSpPr>
        <p:spPr>
          <a:xfrm>
            <a:off x="142875" y="2519363"/>
            <a:ext cx="4573588" cy="714375"/>
          </a:xfrm>
        </p:spPr>
        <p:txBody>
          <a:bodyPr/>
          <a:lstStyle/>
          <a:p>
            <a:r>
              <a:rPr lang="pl-PL" smtClean="0"/>
              <a:t>Władysław Stanisław Reymont</a:t>
            </a:r>
          </a:p>
        </p:txBody>
      </p:sp>
      <p:pic>
        <p:nvPicPr>
          <p:cNvPr id="15365" name="Obraz 7" descr="Tetmajer-Przerwa Kazimierz, mal. Leon Wyczółkowsk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3" y="3292475"/>
            <a:ext cx="42306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8" descr="Kasprowicz Jan, mal. Leon Wyczółkowski, 189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8600" y="3292475"/>
            <a:ext cx="35766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9521825" y="2563813"/>
            <a:ext cx="298132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+mn-lt"/>
                <a:cs typeface="+mn-cs"/>
              </a:rPr>
              <a:t>Joseph Conrad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5480050" y="2519363"/>
            <a:ext cx="280828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+mn-lt"/>
                <a:cs typeface="+mn-cs"/>
              </a:rPr>
              <a:t>Stefan Żeromski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1858963" y="7948613"/>
            <a:ext cx="164306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Chłopi</a:t>
            </a:r>
            <a:r>
              <a:rPr lang="pl-PL" sz="2200" dirty="0">
                <a:latin typeface="+mn-lt"/>
                <a:cs typeface="+mn-cs"/>
              </a:rPr>
              <a:t/>
            </a:r>
            <a:br>
              <a:rPr lang="pl-PL" sz="2200" dirty="0">
                <a:latin typeface="+mn-lt"/>
                <a:cs typeface="+mn-cs"/>
              </a:rPr>
            </a:br>
            <a:endParaRPr lang="pl-PL" sz="2200" dirty="0">
              <a:latin typeface="+mn-lt"/>
              <a:cs typeface="+mn-cs"/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 bwMode="auto">
          <a:xfrm>
            <a:off x="5645150" y="7877175"/>
            <a:ext cx="3143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Ludzie bezdomni</a:t>
            </a:r>
            <a:r>
              <a:rPr lang="pl-PL" sz="2200" dirty="0">
                <a:latin typeface="+mn-lt"/>
                <a:cs typeface="+mn-cs"/>
              </a:rPr>
              <a:t/>
            </a:r>
            <a:br>
              <a:rPr lang="pl-PL" sz="2200" dirty="0">
                <a:latin typeface="+mn-lt"/>
                <a:cs typeface="+mn-cs"/>
              </a:rPr>
            </a:br>
            <a:endParaRPr lang="pl-PL" sz="2200" dirty="0">
              <a:latin typeface="+mn-lt"/>
              <a:cs typeface="+mn-cs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 bwMode="auto">
          <a:xfrm>
            <a:off x="9931400" y="7881938"/>
            <a:ext cx="307181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pl-PL" sz="2200" i="1" dirty="0">
                <a:latin typeface="+mn-lt"/>
                <a:cs typeface="+mn-cs"/>
              </a:rPr>
              <a:t>Jądro ciemności</a:t>
            </a:r>
            <a:r>
              <a:rPr lang="pl-PL" sz="2200" dirty="0">
                <a:latin typeface="+mn-lt"/>
                <a:cs typeface="+mn-cs"/>
              </a:rPr>
              <a:t/>
            </a:r>
            <a:br>
              <a:rPr lang="pl-PL" sz="2200" dirty="0">
                <a:latin typeface="+mn-lt"/>
                <a:cs typeface="+mn-cs"/>
              </a:rPr>
            </a:br>
            <a:endParaRPr lang="pl-PL" sz="2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Dramat młodopolski</a:t>
            </a:r>
          </a:p>
        </p:txBody>
      </p:sp>
      <p:sp>
        <p:nvSpPr>
          <p:cNvPr id="16387" name="Symbol zastępczy zawartości 2"/>
          <p:cNvSpPr>
            <a:spLocks noGrp="1"/>
          </p:cNvSpPr>
          <p:nvPr>
            <p:ph sz="half" idx="2"/>
          </p:nvPr>
        </p:nvSpPr>
        <p:spPr>
          <a:xfrm>
            <a:off x="1787525" y="2233613"/>
            <a:ext cx="4173538" cy="595312"/>
          </a:xfrm>
        </p:spPr>
        <p:txBody>
          <a:bodyPr/>
          <a:lstStyle/>
          <a:p>
            <a:r>
              <a:rPr lang="pl-PL" smtClean="0"/>
              <a:t>Stanisław Wyspiański</a:t>
            </a:r>
          </a:p>
        </p:txBody>
      </p:sp>
      <p:pic>
        <p:nvPicPr>
          <p:cNvPr id="16388" name="Obraz 7" descr="Tetmajer-Przerwa Kazimierz, mal. Leon Wyczółkowsk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088" y="2947988"/>
            <a:ext cx="4829288" cy="488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az 8" descr="Kasprowicz Jan, mal. Leon Wyczółkowski, 18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0592" y="2932584"/>
            <a:ext cx="3258287" cy="4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8164513" y="2233613"/>
            <a:ext cx="355282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defTabSz="914400" eaLnBrk="0" hangingPunct="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+mn-lt"/>
                <a:cs typeface="+mn-cs"/>
              </a:rPr>
              <a:t>Gabriela Zapolska</a:t>
            </a:r>
            <a:br>
              <a:rPr lang="pl-PL" sz="2400" dirty="0">
                <a:latin typeface="+mn-lt"/>
                <a:cs typeface="+mn-cs"/>
              </a:rPr>
            </a:br>
            <a:endParaRPr lang="pl-PL" sz="2400" dirty="0">
              <a:latin typeface="+mn-lt"/>
              <a:cs typeface="+mn-cs"/>
            </a:endParaRPr>
          </a:p>
        </p:txBody>
      </p:sp>
      <p:sp>
        <p:nvSpPr>
          <p:cNvPr id="16391" name="Symbol zastępczy zawartości 2"/>
          <p:cNvSpPr>
            <a:spLocks noGrp="1"/>
          </p:cNvSpPr>
          <p:nvPr>
            <p:ph sz="half" idx="2"/>
          </p:nvPr>
        </p:nvSpPr>
        <p:spPr>
          <a:xfrm>
            <a:off x="3046016" y="7829128"/>
            <a:ext cx="2500313" cy="642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sz="2200" i="1" dirty="0" smtClean="0"/>
              <a:t>Wesele</a:t>
            </a:r>
            <a:r>
              <a:rPr lang="pl-PL" sz="2200" dirty="0" smtClean="0"/>
              <a:t/>
            </a:r>
            <a:br>
              <a:rPr lang="pl-PL" sz="2200" dirty="0" smtClean="0"/>
            </a:br>
            <a:endParaRPr lang="pl-PL" sz="2200" dirty="0" smtClean="0"/>
          </a:p>
        </p:txBody>
      </p:sp>
      <p:sp>
        <p:nvSpPr>
          <p:cNvPr id="16392" name="Symbol zastępczy zawartości 2"/>
          <p:cNvSpPr>
            <a:spLocks noGrp="1"/>
          </p:cNvSpPr>
          <p:nvPr>
            <p:ph sz="half" idx="2"/>
          </p:nvPr>
        </p:nvSpPr>
        <p:spPr>
          <a:xfrm>
            <a:off x="8331696" y="7757120"/>
            <a:ext cx="3643312" cy="642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sz="2200" i="1" dirty="0" smtClean="0"/>
              <a:t>Moralność pani </a:t>
            </a:r>
            <a:r>
              <a:rPr lang="pl-PL" sz="2200" i="1" dirty="0" err="1" smtClean="0"/>
              <a:t>Dulskiej</a:t>
            </a:r>
            <a:r>
              <a:rPr lang="pl-PL" sz="2200" dirty="0" smtClean="0"/>
              <a:t/>
            </a:r>
            <a:br>
              <a:rPr lang="pl-PL" sz="2200" dirty="0" smtClean="0"/>
            </a:br>
            <a:endParaRPr lang="pl-PL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Arial" charset="0"/>
                <a:cs typeface="Arial" charset="0"/>
                <a:sym typeface="Arial" charset="0"/>
              </a:rPr>
              <a:t>Ramy czasowe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>
          <a:xfrm>
            <a:off x="650875" y="1924050"/>
            <a:ext cx="5745163" cy="909638"/>
          </a:xfrm>
        </p:spPr>
        <p:txBody>
          <a:bodyPr/>
          <a:lstStyle/>
          <a:p>
            <a:pPr algn="ctr"/>
            <a:r>
              <a:rPr lang="pl-PL" sz="3200" smtClean="0"/>
              <a:t>początek</a:t>
            </a:r>
          </a:p>
        </p:txBody>
      </p:sp>
      <p:sp>
        <p:nvSpPr>
          <p:cNvPr id="3076" name="Symbol zastępczy zawartości 3"/>
          <p:cNvSpPr>
            <a:spLocks noGrp="1"/>
          </p:cNvSpPr>
          <p:nvPr>
            <p:ph sz="half" idx="2"/>
          </p:nvPr>
        </p:nvSpPr>
        <p:spPr>
          <a:xfrm>
            <a:off x="757238" y="3005138"/>
            <a:ext cx="5745162" cy="5619750"/>
          </a:xfrm>
        </p:spPr>
        <p:txBody>
          <a:bodyPr/>
          <a:lstStyle/>
          <a:p>
            <a:r>
              <a:rPr lang="pl-PL" smtClean="0"/>
              <a:t>1891 r. wydanie I tomu poezji Kazimierza Przerwy-Tetmajera</a:t>
            </a:r>
          </a:p>
        </p:txBody>
      </p:sp>
      <p:sp>
        <p:nvSpPr>
          <p:cNvPr id="3077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502400" y="1951038"/>
            <a:ext cx="5748338" cy="909637"/>
          </a:xfrm>
        </p:spPr>
        <p:txBody>
          <a:bodyPr/>
          <a:lstStyle/>
          <a:p>
            <a:pPr algn="ctr"/>
            <a:r>
              <a:rPr lang="pl-PL" sz="3200" smtClean="0"/>
              <a:t>koniec</a:t>
            </a:r>
          </a:p>
        </p:txBody>
      </p:sp>
      <p:sp>
        <p:nvSpPr>
          <p:cNvPr id="3078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645275" y="2947988"/>
            <a:ext cx="5748338" cy="5619750"/>
          </a:xfrm>
        </p:spPr>
        <p:txBody>
          <a:bodyPr/>
          <a:lstStyle/>
          <a:p>
            <a:r>
              <a:rPr lang="pl-PL" smtClean="0"/>
              <a:t>1918 r. odzyskanie przez Polskę niepodległości</a:t>
            </a:r>
          </a:p>
          <a:p>
            <a:pPr>
              <a:buFont typeface="Arial" charset="0"/>
              <a:buNone/>
            </a:pPr>
            <a:endParaRPr lang="pl-PL" smtClean="0"/>
          </a:p>
        </p:txBody>
      </p:sp>
      <p:pic>
        <p:nvPicPr>
          <p:cNvPr id="3079" name="Obraz 9" descr="Mehoffer Józef, Rozmowa, 18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4012704"/>
            <a:ext cx="6589713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pole tekstowe 6"/>
          <p:cNvSpPr txBox="1">
            <a:spLocks noChangeArrowheads="1"/>
          </p:cNvSpPr>
          <p:nvPr/>
        </p:nvSpPr>
        <p:spPr bwMode="auto">
          <a:xfrm>
            <a:off x="6142038" y="8405192"/>
            <a:ext cx="3384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Józef Piłsudski</a:t>
            </a:r>
            <a:endParaRPr lang="pl-PL" sz="1700" b="1" dirty="0"/>
          </a:p>
        </p:txBody>
      </p:sp>
      <p:pic>
        <p:nvPicPr>
          <p:cNvPr id="3081" name="Obraz 9" descr="Tetmajer-Przerwa Kazimierz, mal. Leon Wyczółkowsk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63" y="4012704"/>
            <a:ext cx="60483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pole tekstowe 6"/>
          <p:cNvSpPr txBox="1">
            <a:spLocks noChangeArrowheads="1"/>
          </p:cNvSpPr>
          <p:nvPr/>
        </p:nvSpPr>
        <p:spPr bwMode="auto">
          <a:xfrm>
            <a:off x="0" y="8371532"/>
            <a:ext cx="3384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Kazimierz Przerwa-Tetmajer</a:t>
            </a: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Nazwy epoki</a:t>
            </a:r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>
          <a:xfrm>
            <a:off x="715963" y="2233613"/>
            <a:ext cx="11703050" cy="2643187"/>
          </a:xfrm>
        </p:spPr>
        <p:txBody>
          <a:bodyPr/>
          <a:lstStyle/>
          <a:p>
            <a:r>
              <a:rPr lang="pl-PL" smtClean="0"/>
              <a:t>fr. ‘nowoczesność’; nowe koncepcje sztuki i poglądy filozoficzne; odcięcie się od tradycji, a zwłaszcza od pozytywizmu; poszukiwanie nowatorskich, oryginalnych środków wyrazu w literaturze i sztuce</a:t>
            </a: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 algn="ctr">
              <a:buFont typeface="Arial" charset="0"/>
              <a:buNone/>
            </a:pPr>
            <a:endParaRPr lang="pl-PL" smtClean="0">
              <a:cs typeface="Arial" charset="0"/>
            </a:endParaRP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3430588" y="5162550"/>
            <a:ext cx="5765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8800">
                <a:solidFill>
                  <a:srgbClr val="0070C0"/>
                </a:solidFill>
              </a:rPr>
              <a:t>modernizm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Nazwy epoki</a:t>
            </a:r>
          </a:p>
        </p:txBody>
      </p:sp>
      <p:sp>
        <p:nvSpPr>
          <p:cNvPr id="5123" name="Symbol zastępczy zawartości 2"/>
          <p:cNvSpPr>
            <a:spLocks noGrp="1"/>
          </p:cNvSpPr>
          <p:nvPr>
            <p:ph idx="1"/>
          </p:nvPr>
        </p:nvSpPr>
        <p:spPr>
          <a:xfrm>
            <a:off x="787400" y="2233613"/>
            <a:ext cx="11703050" cy="1457325"/>
          </a:xfrm>
        </p:spPr>
        <p:txBody>
          <a:bodyPr/>
          <a:lstStyle/>
          <a:p>
            <a:r>
              <a:rPr lang="pl-PL" smtClean="0"/>
              <a:t>określenie poczucia schyłku cywilizacji, fr. ‘koniec wieku’</a:t>
            </a: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 algn="ctr">
              <a:buFont typeface="Arial" charset="0"/>
              <a:buNone/>
            </a:pPr>
            <a:endParaRPr lang="pl-PL" smtClean="0">
              <a:cs typeface="Arial" charset="0"/>
            </a:endParaRP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3430588" y="5145088"/>
            <a:ext cx="6143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8800">
                <a:solidFill>
                  <a:srgbClr val="0070C0"/>
                </a:solidFill>
              </a:rPr>
              <a:t>fin de siècle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Nazwy epoki</a:t>
            </a:r>
          </a:p>
        </p:txBody>
      </p:sp>
      <p:sp>
        <p:nvSpPr>
          <p:cNvPr id="6147" name="Symbol zastępczy zawartości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2314575"/>
          </a:xfrm>
        </p:spPr>
        <p:txBody>
          <a:bodyPr/>
          <a:lstStyle/>
          <a:p>
            <a:r>
              <a:rPr lang="pl-PL" dirty="0" smtClean="0"/>
              <a:t>nawiązanie do romantyzmu: prymat uczuć, idealizm, indywidualizm, zainteresowanie metafizyką, subiektywizm, buntowniczość, odwoływanie się do przeszłości</a:t>
            </a:r>
            <a:br>
              <a:rPr lang="pl-PL" dirty="0" smtClean="0"/>
            </a:br>
            <a:r>
              <a:rPr lang="pl-PL" dirty="0" smtClean="0"/>
              <a:t>i nieoficjalnych źródeł kultury</a:t>
            </a: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  <a:p>
            <a:pPr algn="ctr">
              <a:buFont typeface="Arial" charset="0"/>
              <a:buNone/>
            </a:pPr>
            <a:endParaRPr lang="pl-PL" dirty="0" smtClean="0">
              <a:cs typeface="Arial" charset="0"/>
            </a:endParaRP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2716213" y="5145088"/>
            <a:ext cx="77866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8800">
                <a:solidFill>
                  <a:srgbClr val="0070C0"/>
                </a:solidFill>
              </a:rPr>
              <a:t>neoromantyzm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Nazwy epoki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1216025" y="2233613"/>
            <a:ext cx="10358438" cy="1714500"/>
          </a:xfrm>
        </p:spPr>
        <p:txBody>
          <a:bodyPr/>
          <a:lstStyle/>
          <a:p>
            <a:r>
              <a:rPr lang="pl-PL" smtClean="0"/>
              <a:t>Artur Górski w 1898 r. zatytułował w ten sposób cykl swoich artykułów programowych w krakowskim „Życiu”</a:t>
            </a: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>
              <a:buFont typeface="Arial" charset="0"/>
              <a:buNone/>
            </a:pPr>
            <a:endParaRPr lang="pl-PL" smtClean="0">
              <a:cs typeface="Arial" charset="0"/>
            </a:endParaRPr>
          </a:p>
          <a:p>
            <a:pPr algn="ctr">
              <a:buFont typeface="Arial" charset="0"/>
              <a:buNone/>
            </a:pPr>
            <a:endParaRPr lang="pl-PL" smtClean="0">
              <a:cs typeface="Arial" charset="0"/>
            </a:endParaRP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3073400" y="5145088"/>
            <a:ext cx="69294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8800">
                <a:solidFill>
                  <a:srgbClr val="0070C0"/>
                </a:solidFill>
              </a:rPr>
              <a:t>Młoda Polska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644525" y="376238"/>
            <a:ext cx="11703050" cy="1625600"/>
          </a:xfrm>
        </p:spPr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Poglądy filozoficzne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>
                <a:solidFill>
                  <a:srgbClr val="92D050"/>
                </a:solidFill>
              </a:rPr>
              <a:t>Arthur Schopenhauer </a:t>
            </a:r>
            <a:r>
              <a:rPr lang="pl-PL" i="1" smtClean="0">
                <a:solidFill>
                  <a:srgbClr val="0070C0"/>
                </a:solidFill>
              </a:rPr>
              <a:t>Świat jako wola i przedstawienie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167466" y="3129337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cs typeface="Arial" charset="0"/>
                <a:sym typeface="Arial" charset="0"/>
              </a:rPr>
              <a:t>Poglądy filozoficzne</a:t>
            </a:r>
          </a:p>
        </p:txBody>
      </p:sp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>
                <a:solidFill>
                  <a:srgbClr val="92D050"/>
                </a:solidFill>
              </a:rPr>
              <a:t>Fryderyk Nietzsche </a:t>
            </a:r>
            <a:r>
              <a:rPr lang="pl-PL" i="1" smtClean="0">
                <a:solidFill>
                  <a:srgbClr val="0070C0"/>
                </a:solidFill>
              </a:rPr>
              <a:t>Tako rzecze Zaratustra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167466" y="3076600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 smtClean="0">
                <a:latin typeface="Arial" charset="0"/>
                <a:cs typeface="Arial" charset="0"/>
                <a:sym typeface="Arial" charset="0"/>
              </a:rPr>
              <a:t>Kierunki</a:t>
            </a:r>
            <a:r>
              <a:rPr dirty="0" smtClean="0">
                <a:latin typeface="Arial" charset="0"/>
                <a:cs typeface="Arial" charset="0"/>
                <a:sym typeface="Arial" charset="0"/>
              </a:rPr>
              <a:t> w </a:t>
            </a:r>
            <a:r>
              <a:rPr dirty="0" err="1" smtClean="0">
                <a:latin typeface="Arial" charset="0"/>
                <a:cs typeface="Arial" charset="0"/>
                <a:sym typeface="Arial" charset="0"/>
              </a:rPr>
              <a:t>sztuce</a:t>
            </a:r>
            <a:r>
              <a:rPr dirty="0" smtClean="0">
                <a:latin typeface="Arial" charset="0"/>
                <a:cs typeface="Arial" charset="0"/>
                <a:sym typeface="Arial" charset="0"/>
              </a:rPr>
              <a:t/>
            </a:r>
            <a:br>
              <a:rPr dirty="0" smtClean="0">
                <a:latin typeface="Arial" charset="0"/>
                <a:cs typeface="Arial" charset="0"/>
                <a:sym typeface="Arial" charset="0"/>
              </a:rPr>
            </a:br>
            <a:r>
              <a:rPr sz="4800" dirty="0" err="1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Impresjonizm</a:t>
            </a:r>
            <a:endParaRPr sz="4800" dirty="0" smtClean="0">
              <a:solidFill>
                <a:srgbClr val="007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0243" name="Obraz 12" descr="Monet, Claude, Kobieta w ogrodzie, 18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324" y="2572544"/>
            <a:ext cx="7161212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pole tekstowe 6"/>
          <p:cNvSpPr txBox="1">
            <a:spLocks noChangeArrowheads="1"/>
          </p:cNvSpPr>
          <p:nvPr/>
        </p:nvSpPr>
        <p:spPr bwMode="auto">
          <a:xfrm>
            <a:off x="460375" y="8229103"/>
            <a:ext cx="50419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Auguste Renoir </a:t>
            </a:r>
            <a:r>
              <a:rPr lang="pl-PL" sz="1700" i="1" dirty="0"/>
              <a:t>Wioślarze z </a:t>
            </a:r>
            <a:r>
              <a:rPr lang="pl-PL" sz="1700" i="1" dirty="0" err="1"/>
              <a:t>Chatou</a:t>
            </a:r>
            <a:r>
              <a:rPr lang="pl-PL" sz="1700" dirty="0"/>
              <a:t>, 1879</a:t>
            </a:r>
            <a:endParaRPr lang="pl-PL" sz="1700" b="1" dirty="0"/>
          </a:p>
        </p:txBody>
      </p:sp>
      <p:pic>
        <p:nvPicPr>
          <p:cNvPr id="10245" name="Obraz 14" descr="Degas Edgar, Tancerki 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4025" y="2572544"/>
            <a:ext cx="4379913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pole tekstowe 6"/>
          <p:cNvSpPr txBox="1">
            <a:spLocks noChangeArrowheads="1"/>
          </p:cNvSpPr>
          <p:nvPr/>
        </p:nvSpPr>
        <p:spPr bwMode="auto">
          <a:xfrm>
            <a:off x="7931150" y="8229103"/>
            <a:ext cx="36226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pl-PL" sz="1700" dirty="0"/>
              <a:t>Edgar Degas </a:t>
            </a:r>
            <a:r>
              <a:rPr lang="pl-PL" sz="1700" i="1" dirty="0"/>
              <a:t>Tancerki</a:t>
            </a:r>
            <a:r>
              <a:rPr lang="pl-PL" sz="1700" dirty="0"/>
              <a:t>, 1880</a:t>
            </a: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 KN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393</Words>
  <Application>Microsoft Office PowerPoint</Application>
  <PresentationFormat>Niestandardowy</PresentationFormat>
  <Paragraphs>115</Paragraphs>
  <Slides>15</Slides>
  <Notes>12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prezentacja KN</vt:lpstr>
      <vt:lpstr>Dzieło modernizmu</vt:lpstr>
      <vt:lpstr>Ramy czasowe</vt:lpstr>
      <vt:lpstr>Nazwy epoki</vt:lpstr>
      <vt:lpstr>Nazwy epoki</vt:lpstr>
      <vt:lpstr>Nazwy epoki</vt:lpstr>
      <vt:lpstr>Nazwy epoki</vt:lpstr>
      <vt:lpstr>Poglądy filozoficzne</vt:lpstr>
      <vt:lpstr>Poglądy filozoficzne</vt:lpstr>
      <vt:lpstr>Kierunki w sztuce Impresjonizm</vt:lpstr>
      <vt:lpstr>Kierunki w sztuce Ekspresjonizm</vt:lpstr>
      <vt:lpstr>Kierunki w sztuce Symbolizm</vt:lpstr>
      <vt:lpstr>Kierunki w sztuce Naturalizm</vt:lpstr>
      <vt:lpstr>Liryka młodopolska</vt:lpstr>
      <vt:lpstr>Epika młodpolska</vt:lpstr>
      <vt:lpstr>Dramat młodopolski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Katarzyna Wojciechowska</dc:creator>
  <cp:lastModifiedBy>Katarzyna Wojciechowska</cp:lastModifiedBy>
  <cp:revision>139</cp:revision>
  <dcterms:created xsi:type="dcterms:W3CDTF">2013-11-06T12:11:44Z</dcterms:created>
  <dcterms:modified xsi:type="dcterms:W3CDTF">2014-02-03T10:53:32Z</dcterms:modified>
</cp:coreProperties>
</file>