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4C006-7D8B-4D02-8D57-F56C611D9328}" type="datetimeFigureOut">
              <a:rPr lang="pl-PL" smtClean="0"/>
              <a:t>2020-04-08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ABEAE-E86C-4D16-88A3-AF3E2718716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82E86ED6-5787-42C7-9695-6228ED9C953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F292FB2-BD7D-4D25-8CE9-48FF45C45BD3}" type="slidenum">
              <a:rPr/>
              <a:pPr lvl="0"/>
              <a:t>3</a:t>
            </a:fld>
            <a:endParaRPr lang="pl-PL"/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xmlns="" id="{F9E61820-CA6B-4764-B242-65476487A0D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1291" y="694500"/>
            <a:ext cx="6675419" cy="3428634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xmlns="" id="{EDD33925-3E9F-4BE0-BB0B-2CC8C992386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114872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6007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7724-B75F-47A2-8A7D-AD2E17AFBE12}" type="datetimeFigureOut">
              <a:rPr lang="pl-PL" smtClean="0"/>
              <a:t>2020-04-08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A19E-ACD8-4E84-9E65-798B6CAC49B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7724-B75F-47A2-8A7D-AD2E17AFBE12}" type="datetimeFigureOut">
              <a:rPr lang="pl-PL" smtClean="0"/>
              <a:t>2020-04-08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A19E-ACD8-4E84-9E65-798B6CAC49B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7724-B75F-47A2-8A7D-AD2E17AFBE12}" type="datetimeFigureOut">
              <a:rPr lang="pl-PL" smtClean="0"/>
              <a:t>2020-04-08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A19E-ACD8-4E84-9E65-798B6CAC49B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7724-B75F-47A2-8A7D-AD2E17AFBE12}" type="datetimeFigureOut">
              <a:rPr lang="pl-PL" smtClean="0"/>
              <a:t>2020-04-08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A19E-ACD8-4E84-9E65-798B6CAC49B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7724-B75F-47A2-8A7D-AD2E17AFBE12}" type="datetimeFigureOut">
              <a:rPr lang="pl-PL" smtClean="0"/>
              <a:t>2020-04-08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A19E-ACD8-4E84-9E65-798B6CAC49B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7724-B75F-47A2-8A7D-AD2E17AFBE12}" type="datetimeFigureOut">
              <a:rPr lang="pl-PL" smtClean="0"/>
              <a:t>2020-04-08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A19E-ACD8-4E84-9E65-798B6CAC49B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7724-B75F-47A2-8A7D-AD2E17AFBE12}" type="datetimeFigureOut">
              <a:rPr lang="pl-PL" smtClean="0"/>
              <a:t>2020-04-08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A19E-ACD8-4E84-9E65-798B6CAC49B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7724-B75F-47A2-8A7D-AD2E17AFBE12}" type="datetimeFigureOut">
              <a:rPr lang="pl-PL" smtClean="0"/>
              <a:t>2020-04-08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A19E-ACD8-4E84-9E65-798B6CAC49B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7724-B75F-47A2-8A7D-AD2E17AFBE12}" type="datetimeFigureOut">
              <a:rPr lang="pl-PL" smtClean="0"/>
              <a:t>2020-04-08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A19E-ACD8-4E84-9E65-798B6CAC49B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7724-B75F-47A2-8A7D-AD2E17AFBE12}" type="datetimeFigureOut">
              <a:rPr lang="pl-PL" smtClean="0"/>
              <a:t>2020-04-08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A19E-ACD8-4E84-9E65-798B6CAC49B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7724-B75F-47A2-8A7D-AD2E17AFBE12}" type="datetimeFigureOut">
              <a:rPr lang="pl-PL" smtClean="0"/>
              <a:t>2020-04-08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A19E-ACD8-4E84-9E65-798B6CAC49B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47724-B75F-47A2-8A7D-AD2E17AFBE12}" type="datetimeFigureOut">
              <a:rPr lang="pl-PL" smtClean="0"/>
              <a:t>2020-04-08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2A19E-ACD8-4E84-9E65-798B6CAC49B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Zboża ozime kl.2FTP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Uprawa roli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Uprawa roli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pl-PL" dirty="0"/>
          </a:p>
          <a:p>
            <a:r>
              <a:rPr lang="pl-PL" dirty="0"/>
              <a:t> Zespół uprawek </a:t>
            </a:r>
            <a:r>
              <a:rPr lang="pl-PL" dirty="0" smtClean="0"/>
              <a:t>pożniwnych </a:t>
            </a:r>
            <a:r>
              <a:rPr lang="pl-PL" dirty="0"/>
              <a:t>– w przypadku</a:t>
            </a:r>
          </a:p>
          <a:p>
            <a:pPr>
              <a:buNone/>
            </a:pPr>
            <a:r>
              <a:rPr lang="pl-PL" dirty="0"/>
              <a:t>uprawy po okopowych wystarczy kultywator i</a:t>
            </a:r>
          </a:p>
          <a:p>
            <a:pPr>
              <a:buNone/>
            </a:pPr>
            <a:r>
              <a:rPr lang="pl-PL" dirty="0"/>
              <a:t>brona</a:t>
            </a:r>
          </a:p>
          <a:p>
            <a:r>
              <a:rPr lang="pl-PL" dirty="0"/>
              <a:t> Zespół uprawek przedsiewnych jesiennych –</a:t>
            </a:r>
          </a:p>
          <a:p>
            <a:pPr>
              <a:buNone/>
            </a:pPr>
            <a:r>
              <a:rPr lang="pl-PL" dirty="0"/>
              <a:t>orka siewna powinna być wykonana na 2-3</a:t>
            </a:r>
          </a:p>
          <a:p>
            <a:pPr>
              <a:buNone/>
            </a:pPr>
            <a:r>
              <a:rPr lang="pl-PL" dirty="0"/>
              <a:t>tyg. – jedynie pszenica nie jest </a:t>
            </a:r>
            <a:r>
              <a:rPr lang="pl-PL" dirty="0" smtClean="0"/>
              <a:t>wrażliwa </a:t>
            </a:r>
            <a:r>
              <a:rPr lang="pl-PL" dirty="0"/>
              <a:t>na</a:t>
            </a:r>
          </a:p>
          <a:p>
            <a:pPr>
              <a:buNone/>
            </a:pPr>
            <a:r>
              <a:rPr lang="pl-PL" dirty="0" err="1" smtClean="0"/>
              <a:t>nieodleżałą</a:t>
            </a:r>
            <a:r>
              <a:rPr lang="pl-PL" dirty="0" smtClean="0"/>
              <a:t> </a:t>
            </a:r>
            <a:r>
              <a:rPr lang="pl-PL" dirty="0"/>
              <a:t>glebę, najbardziej </a:t>
            </a:r>
            <a:r>
              <a:rPr lang="pl-PL" dirty="0" smtClean="0"/>
              <a:t>wrażliwy</a:t>
            </a:r>
            <a:endParaRPr lang="pl-PL" dirty="0"/>
          </a:p>
          <a:p>
            <a:pPr>
              <a:buNone/>
            </a:pPr>
            <a:r>
              <a:rPr lang="pl-PL" dirty="0"/>
              <a:t>jęczmień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57C8C86-8A73-4779-BFDF-2BB70FE476B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pPr lvl="0" algn="ctr"/>
            <a:r>
              <a:rPr lang="pl-PL" sz="3600" dirty="0">
                <a:latin typeface="Calibri" pitchFamily="18"/>
                <a:cs typeface="Times New Roman" pitchFamily="18"/>
              </a:rPr>
              <a:t>Czynnikami wpływającym na dobry start roślin po właściwe wykonanej uprawie pożniwnej i przedsiewnej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116F0C1-CEF2-4462-8518-58F90313B0A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9569" y="2592000"/>
            <a:ext cx="4537449" cy="285877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 algn="just">
              <a:lnSpc>
                <a:spcPct val="100000"/>
              </a:lnSpc>
              <a:buNone/>
            </a:pPr>
            <a:r>
              <a:rPr lang="pl-PL" sz="2400" dirty="0">
                <a:cs typeface="Times New Roman" pitchFamily="18"/>
              </a:rPr>
              <a:t>- zatrzymanie jak największej ilości wody w glebie</a:t>
            </a:r>
          </a:p>
          <a:p>
            <a:pPr lvl="0" algn="just">
              <a:lnSpc>
                <a:spcPct val="100000"/>
              </a:lnSpc>
              <a:buNone/>
            </a:pPr>
            <a:r>
              <a:rPr lang="pl-PL" sz="2400" dirty="0">
                <a:cs typeface="Times New Roman" pitchFamily="18"/>
              </a:rPr>
              <a:t>-  wyrównanie pola i wymieszanie resztek pożniwnych</a:t>
            </a:r>
          </a:p>
          <a:p>
            <a:pPr lvl="0" algn="just">
              <a:lnSpc>
                <a:spcPct val="100000"/>
              </a:lnSpc>
              <a:buNone/>
            </a:pPr>
            <a:r>
              <a:rPr lang="pl-PL" sz="2400" dirty="0">
                <a:cs typeface="Times New Roman" pitchFamily="18"/>
              </a:rPr>
              <a:t>- napowietrzenie gleby, przywrócenie struktury gruzełkowatej i podsiąku wody</a:t>
            </a:r>
            <a:r>
              <a:rPr lang="pl-PL" dirty="0">
                <a:cs typeface="Times New Roman" pitchFamily="18"/>
              </a:rPr>
              <a:t> </a:t>
            </a:r>
            <a:r>
              <a:rPr lang="pl-PL" sz="1200" dirty="0">
                <a:cs typeface="Times New Roman" pitchFamily="18"/>
              </a:rPr>
              <a:t>.</a:t>
            </a:r>
          </a:p>
        </p:txBody>
      </p:sp>
      <p:pic>
        <p:nvPicPr>
          <p:cNvPr id="4" name="Obraz 3" descr="C:\Users\LODR\AppData\Local\Microsoft\Windows\Temporary Internet Files\Content.Outlook\2N893IBI\Uprawa przedsiewna i siew pszenicy ozimej (002).jpg">
            <a:extLst>
              <a:ext uri="{FF2B5EF4-FFF2-40B4-BE49-F238E27FC236}">
                <a16:creationId xmlns:a16="http://schemas.microsoft.com/office/drawing/2014/main" xmlns="" id="{82016418-C8DA-4011-A2EB-47E7755B6BD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890" y="2592002"/>
            <a:ext cx="2938541" cy="2858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zawartości 2"/>
          <p:cNvSpPr>
            <a:spLocks noGrp="1"/>
          </p:cNvSpPr>
          <p:nvPr>
            <p:ph idx="1"/>
          </p:nvPr>
        </p:nvSpPr>
        <p:spPr>
          <a:xfrm>
            <a:off x="6072188" y="714375"/>
            <a:ext cx="3071812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sz="2800" smtClean="0"/>
              <a:t>Technologia uprawy zbóż ozimych po przedplonach wcześnie schodzących z pola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43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zawartości 2"/>
          <p:cNvSpPr>
            <a:spLocks noGrp="1"/>
          </p:cNvSpPr>
          <p:nvPr>
            <p:ph idx="1"/>
          </p:nvPr>
        </p:nvSpPr>
        <p:spPr>
          <a:xfrm>
            <a:off x="6357938" y="857250"/>
            <a:ext cx="2786062" cy="33575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sz="2800" smtClean="0"/>
              <a:t>Technologia uprawy zbóż ozimych po przedplonach późno schodzących z pola</a:t>
            </a:r>
          </a:p>
          <a:p>
            <a:pPr marL="0" indent="0">
              <a:buFontTx/>
              <a:buNone/>
            </a:pPr>
            <a:endParaRPr lang="pl-PL" smtClean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84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pl-PL" dirty="0"/>
              <a:t>Orkę siewną pod żyto należy wykonać</a:t>
            </a:r>
          </a:p>
          <a:p>
            <a:pPr lvl="0" fontAlgn="base"/>
            <a:r>
              <a:rPr lang="pl-PL" dirty="0"/>
              <a:t> 3 tygodnie przed siewem pługiem podorywkowym.</a:t>
            </a:r>
          </a:p>
          <a:p>
            <a:pPr lvl="0" fontAlgn="base"/>
            <a:r>
              <a:rPr lang="pl-PL" dirty="0"/>
              <a:t> bezpośrednio przed siewem pługiem z odkładnicą śrubową.</a:t>
            </a:r>
          </a:p>
          <a:p>
            <a:pPr lvl="0" fontAlgn="base"/>
            <a:r>
              <a:rPr lang="pl-PL" dirty="0"/>
              <a:t> bezpośrednio przed siewem pługiem podorywkowym.</a:t>
            </a:r>
          </a:p>
          <a:p>
            <a:pPr lvl="0" fontAlgn="base"/>
            <a:r>
              <a:rPr lang="pl-PL" dirty="0"/>
              <a:t> 2-3 tygodnie przed siewem pługiem z odkładnicą kulturalną.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115</Words>
  <Application>Microsoft Office PowerPoint</Application>
  <PresentationFormat>Pokaz na ekranie (4:3)</PresentationFormat>
  <Paragraphs>24</Paragraphs>
  <Slides>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Zboża ozime kl.2FTP</vt:lpstr>
      <vt:lpstr>Uprawa roli</vt:lpstr>
      <vt:lpstr>Czynnikami wpływającym na dobry start roślin po właściwe wykonanej uprawie pożniwnej i przedsiewnej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Zboża ozime kl.2FTP</dc:title>
  <dc:creator>Mateusz</dc:creator>
  <cp:lastModifiedBy>Mateusz</cp:lastModifiedBy>
  <cp:revision>1</cp:revision>
  <dcterms:created xsi:type="dcterms:W3CDTF">2020-04-08T05:25:19Z</dcterms:created>
  <dcterms:modified xsi:type="dcterms:W3CDTF">2020-04-08T05:32:23Z</dcterms:modified>
</cp:coreProperties>
</file>