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351" r:id="rId5"/>
    <p:sldId id="349" r:id="rId6"/>
    <p:sldId id="350" r:id="rId7"/>
    <p:sldId id="316" r:id="rId8"/>
    <p:sldId id="317" r:id="rId9"/>
    <p:sldId id="319" r:id="rId10"/>
    <p:sldId id="322" r:id="rId11"/>
    <p:sldId id="321" r:id="rId12"/>
    <p:sldId id="323" r:id="rId13"/>
    <p:sldId id="324" r:id="rId14"/>
    <p:sldId id="325" r:id="rId15"/>
    <p:sldId id="326" r:id="rId16"/>
    <p:sldId id="327" r:id="rId17"/>
    <p:sldId id="328" r:id="rId18"/>
    <p:sldId id="329" r:id="rId19"/>
    <p:sldId id="330" r:id="rId20"/>
    <p:sldId id="331" r:id="rId21"/>
    <p:sldId id="334" r:id="rId22"/>
    <p:sldId id="335" r:id="rId23"/>
    <p:sldId id="336" r:id="rId24"/>
    <p:sldId id="337" r:id="rId25"/>
    <p:sldId id="338" r:id="rId26"/>
    <p:sldId id="339" r:id="rId27"/>
    <p:sldId id="340" r:id="rId28"/>
    <p:sldId id="332" r:id="rId29"/>
    <p:sldId id="341" r:id="rId30"/>
    <p:sldId id="343" r:id="rId31"/>
    <p:sldId id="342" r:id="rId32"/>
    <p:sldId id="353" r:id="rId33"/>
    <p:sldId id="344" r:id="rId34"/>
    <p:sldId id="345" r:id="rId35"/>
    <p:sldId id="346" r:id="rId36"/>
    <p:sldId id="347" r:id="rId37"/>
    <p:sldId id="348" r:id="rId38"/>
    <p:sldId id="352" r:id="rId39"/>
    <p:sldId id="305" r:id="rId40"/>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6D408C84-4B14-D943-93CC-5DBE20527B0E}">
          <p14:sldIdLst>
            <p14:sldId id="351"/>
            <p14:sldId id="349"/>
            <p14:sldId id="350"/>
            <p14:sldId id="316"/>
            <p14:sldId id="317"/>
            <p14:sldId id="319"/>
            <p14:sldId id="322"/>
            <p14:sldId id="321"/>
            <p14:sldId id="323"/>
            <p14:sldId id="324"/>
            <p14:sldId id="325"/>
            <p14:sldId id="326"/>
            <p14:sldId id="327"/>
            <p14:sldId id="328"/>
            <p14:sldId id="329"/>
            <p14:sldId id="330"/>
            <p14:sldId id="331"/>
            <p14:sldId id="334"/>
            <p14:sldId id="335"/>
            <p14:sldId id="336"/>
            <p14:sldId id="337"/>
            <p14:sldId id="338"/>
            <p14:sldId id="339"/>
            <p14:sldId id="340"/>
            <p14:sldId id="332"/>
            <p14:sldId id="341"/>
            <p14:sldId id="343"/>
            <p14:sldId id="342"/>
            <p14:sldId id="353"/>
            <p14:sldId id="344"/>
            <p14:sldId id="345"/>
            <p14:sldId id="346"/>
            <p14:sldId id="347"/>
            <p14:sldId id="348"/>
            <p14:sldId id="352"/>
            <p14:sldId id="305"/>
          </p14:sldIdLst>
        </p14:section>
      </p14:sectionLst>
    </p:ext>
    <p:ext uri="{EFAFB233-063F-42B5-8137-9DF3F51BA10A}">
      <p15:sldGuideLst xmlns:p15="http://schemas.microsoft.com/office/powerpoint/2012/main">
        <p15:guide id="1" pos="263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sz Kałuski" initials="TK" lastIdx="1" clrIdx="0">
    <p:extLst>
      <p:ext uri="{19B8F6BF-5375-455C-9EA6-DF929625EA0E}">
        <p15:presenceInfo xmlns:p15="http://schemas.microsoft.com/office/powerpoint/2012/main" userId="S::t.kaluski@iorpoznan.onmicrosoft.com::40babe1a-396d-46a5-b48c-7ad58f1d09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43"/>
    <a:srgbClr val="00982C"/>
    <a:srgbClr val="009739"/>
    <a:srgbClr val="004C42"/>
    <a:srgbClr val="232C5A"/>
    <a:srgbClr val="E6E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CAA51-F76C-1747-86F8-1E57B93AFED9}" v="115" dt="2020-01-21T12:39:44.87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74"/>
  </p:normalViewPr>
  <p:slideViewPr>
    <p:cSldViewPr snapToGrid="0" snapToObjects="1">
      <p:cViewPr varScale="1">
        <p:scale>
          <a:sx n="124" d="100"/>
          <a:sy n="124" d="100"/>
        </p:scale>
        <p:origin x="528" y="168"/>
      </p:cViewPr>
      <p:guideLst>
        <p:guide pos="2638"/>
        <p:guide orient="horz" pos="216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a Rzepecka" userId="S::d.rzepecka@iorpoznan.onmicrosoft.com::812738f8-21a8-4e57-bcc8-172725626bbd" providerId="AD" clId="Web-{00027D35-952F-85B8-F70C-E519AA920059}"/>
    <pc:docChg chg="modSld">
      <pc:chgData name="Daria Rzepecka" userId="S::d.rzepecka@iorpoznan.onmicrosoft.com::812738f8-21a8-4e57-bcc8-172725626bbd" providerId="AD" clId="Web-{00027D35-952F-85B8-F70C-E519AA920059}" dt="2020-01-17T08:59:52.223" v="4" actId="20577"/>
      <pc:docMkLst>
        <pc:docMk/>
      </pc:docMkLst>
      <pc:sldChg chg="modSp">
        <pc:chgData name="Daria Rzepecka" userId="S::d.rzepecka@iorpoznan.onmicrosoft.com::812738f8-21a8-4e57-bcc8-172725626bbd" providerId="AD" clId="Web-{00027D35-952F-85B8-F70C-E519AA920059}" dt="2020-01-17T08:59:47.864" v="3" actId="20577"/>
        <pc:sldMkLst>
          <pc:docMk/>
          <pc:sldMk cId="1146783305" sldId="334"/>
        </pc:sldMkLst>
        <pc:spChg chg="mod">
          <ac:chgData name="Daria Rzepecka" userId="S::d.rzepecka@iorpoznan.onmicrosoft.com::812738f8-21a8-4e57-bcc8-172725626bbd" providerId="AD" clId="Web-{00027D35-952F-85B8-F70C-E519AA920059}" dt="2020-01-17T08:59:47.864" v="3" actId="20577"/>
          <ac:spMkLst>
            <pc:docMk/>
            <pc:sldMk cId="1146783305" sldId="334"/>
            <ac:spMk id="2" creationId="{FC7C2769-A8F9-4C4F-BCE8-34F9CE9C9981}"/>
          </ac:spMkLst>
        </pc:spChg>
      </pc:sldChg>
      <pc:sldChg chg="modSp">
        <pc:chgData name="Daria Rzepecka" userId="S::d.rzepecka@iorpoznan.onmicrosoft.com::812738f8-21a8-4e57-bcc8-172725626bbd" providerId="AD" clId="Web-{00027D35-952F-85B8-F70C-E519AA920059}" dt="2020-01-17T08:59:52.223" v="4" actId="20577"/>
        <pc:sldMkLst>
          <pc:docMk/>
          <pc:sldMk cId="3072679651" sldId="342"/>
        </pc:sldMkLst>
        <pc:spChg chg="mod">
          <ac:chgData name="Daria Rzepecka" userId="S::d.rzepecka@iorpoznan.onmicrosoft.com::812738f8-21a8-4e57-bcc8-172725626bbd" providerId="AD" clId="Web-{00027D35-952F-85B8-F70C-E519AA920059}" dt="2020-01-17T08:59:52.223" v="4" actId="20577"/>
          <ac:spMkLst>
            <pc:docMk/>
            <pc:sldMk cId="3072679651" sldId="342"/>
            <ac:spMk id="3" creationId="{B5B43845-E694-964A-A3C0-FDC37E22E8C8}"/>
          </ac:spMkLst>
        </pc:spChg>
      </pc:sldChg>
      <pc:sldChg chg="modSp">
        <pc:chgData name="Daria Rzepecka" userId="S::d.rzepecka@iorpoznan.onmicrosoft.com::812738f8-21a8-4e57-bcc8-172725626bbd" providerId="AD" clId="Web-{00027D35-952F-85B8-F70C-E519AA920059}" dt="2020-01-17T08:58:39.738" v="1" actId="20577"/>
        <pc:sldMkLst>
          <pc:docMk/>
          <pc:sldMk cId="1218709636" sldId="350"/>
        </pc:sldMkLst>
        <pc:spChg chg="mod">
          <ac:chgData name="Daria Rzepecka" userId="S::d.rzepecka@iorpoznan.onmicrosoft.com::812738f8-21a8-4e57-bcc8-172725626bbd" providerId="AD" clId="Web-{00027D35-952F-85B8-F70C-E519AA920059}" dt="2020-01-17T08:58:39.738" v="1" actId="20577"/>
          <ac:spMkLst>
            <pc:docMk/>
            <pc:sldMk cId="1218709636" sldId="350"/>
            <ac:spMk id="7" creationId="{EDE3F34C-783C-494B-86D4-7875148D2832}"/>
          </ac:spMkLst>
        </pc:spChg>
      </pc:sldChg>
    </pc:docChg>
  </pc:docChgLst>
  <pc:docChgLst>
    <pc:chgData name="Tomasz Kałuski" userId="40babe1a-396d-46a5-b48c-7ad58f1d095c" providerId="ADAL" clId="{3A0CAA51-F76C-1747-86F8-1E57B93AFED9}"/>
    <pc:docChg chg="undo custSel addSld delSld modSld sldOrd modSection">
      <pc:chgData name="Tomasz Kałuski" userId="40babe1a-396d-46a5-b48c-7ad58f1d095c" providerId="ADAL" clId="{3A0CAA51-F76C-1747-86F8-1E57B93AFED9}" dt="2020-01-21T12:40:51.878" v="1525" actId="20577"/>
      <pc:docMkLst>
        <pc:docMk/>
      </pc:docMkLst>
      <pc:sldChg chg="del">
        <pc:chgData name="Tomasz Kałuski" userId="40babe1a-396d-46a5-b48c-7ad58f1d095c" providerId="ADAL" clId="{3A0CAA51-F76C-1747-86F8-1E57B93AFED9}" dt="2020-01-16T19:59:07.751" v="17" actId="2696"/>
        <pc:sldMkLst>
          <pc:docMk/>
          <pc:sldMk cId="783994644" sldId="294"/>
        </pc:sldMkLst>
      </pc:sldChg>
      <pc:sldChg chg="modSp">
        <pc:chgData name="Tomasz Kałuski" userId="40babe1a-396d-46a5-b48c-7ad58f1d095c" providerId="ADAL" clId="{3A0CAA51-F76C-1747-86F8-1E57B93AFED9}" dt="2020-01-16T20:41:35.738" v="897" actId="1076"/>
        <pc:sldMkLst>
          <pc:docMk/>
          <pc:sldMk cId="319143863" sldId="305"/>
        </pc:sldMkLst>
        <pc:spChg chg="mod">
          <ac:chgData name="Tomasz Kałuski" userId="40babe1a-396d-46a5-b48c-7ad58f1d095c" providerId="ADAL" clId="{3A0CAA51-F76C-1747-86F8-1E57B93AFED9}" dt="2020-01-16T20:41:35.738" v="897" actId="1076"/>
          <ac:spMkLst>
            <pc:docMk/>
            <pc:sldMk cId="319143863" sldId="305"/>
            <ac:spMk id="6" creationId="{80879B62-8D05-854B-8771-5CCC90A32F5F}"/>
          </ac:spMkLst>
        </pc:spChg>
        <pc:spChg chg="mod">
          <ac:chgData name="Tomasz Kałuski" userId="40babe1a-396d-46a5-b48c-7ad58f1d095c" providerId="ADAL" clId="{3A0CAA51-F76C-1747-86F8-1E57B93AFED9}" dt="2020-01-16T20:41:19.906" v="892" actId="14100"/>
          <ac:spMkLst>
            <pc:docMk/>
            <pc:sldMk cId="319143863" sldId="305"/>
            <ac:spMk id="7" creationId="{0BC0083C-4082-7742-8527-E49AF5C0EEAE}"/>
          </ac:spMkLst>
        </pc:spChg>
      </pc:sldChg>
      <pc:sldChg chg="del">
        <pc:chgData name="Tomasz Kałuski" userId="40babe1a-396d-46a5-b48c-7ad58f1d095c" providerId="ADAL" clId="{3A0CAA51-F76C-1747-86F8-1E57B93AFED9}" dt="2020-01-16T19:59:07.579" v="12" actId="2696"/>
        <pc:sldMkLst>
          <pc:docMk/>
          <pc:sldMk cId="812776456" sldId="307"/>
        </pc:sldMkLst>
      </pc:sldChg>
      <pc:sldChg chg="del">
        <pc:chgData name="Tomasz Kałuski" userId="40babe1a-396d-46a5-b48c-7ad58f1d095c" providerId="ADAL" clId="{3A0CAA51-F76C-1747-86F8-1E57B93AFED9}" dt="2020-01-16T19:59:07.648" v="13" actId="2696"/>
        <pc:sldMkLst>
          <pc:docMk/>
          <pc:sldMk cId="456762525" sldId="308"/>
        </pc:sldMkLst>
      </pc:sldChg>
      <pc:sldChg chg="del">
        <pc:chgData name="Tomasz Kałuski" userId="40babe1a-396d-46a5-b48c-7ad58f1d095c" providerId="ADAL" clId="{3A0CAA51-F76C-1747-86F8-1E57B93AFED9}" dt="2020-01-16T19:59:07.691" v="14" actId="2696"/>
        <pc:sldMkLst>
          <pc:docMk/>
          <pc:sldMk cId="4051034060" sldId="309"/>
        </pc:sldMkLst>
      </pc:sldChg>
      <pc:sldChg chg="del">
        <pc:chgData name="Tomasz Kałuski" userId="40babe1a-396d-46a5-b48c-7ad58f1d095c" providerId="ADAL" clId="{3A0CAA51-F76C-1747-86F8-1E57B93AFED9}" dt="2020-01-16T19:59:07.729" v="15" actId="2696"/>
        <pc:sldMkLst>
          <pc:docMk/>
          <pc:sldMk cId="1569353350" sldId="310"/>
        </pc:sldMkLst>
      </pc:sldChg>
      <pc:sldChg chg="del">
        <pc:chgData name="Tomasz Kałuski" userId="40babe1a-396d-46a5-b48c-7ad58f1d095c" providerId="ADAL" clId="{3A0CAA51-F76C-1747-86F8-1E57B93AFED9}" dt="2020-01-16T19:59:07.741" v="16" actId="2696"/>
        <pc:sldMkLst>
          <pc:docMk/>
          <pc:sldMk cId="3397120352" sldId="311"/>
        </pc:sldMkLst>
      </pc:sldChg>
      <pc:sldChg chg="delSp modSp">
        <pc:chgData name="Tomasz Kałuski" userId="40babe1a-396d-46a5-b48c-7ad58f1d095c" providerId="ADAL" clId="{3A0CAA51-F76C-1747-86F8-1E57B93AFED9}" dt="2020-01-17T11:42:38.774" v="986" actId="1076"/>
        <pc:sldMkLst>
          <pc:docMk/>
          <pc:sldMk cId="716531304" sldId="316"/>
        </pc:sldMkLst>
        <pc:spChg chg="mod">
          <ac:chgData name="Tomasz Kałuski" userId="40babe1a-396d-46a5-b48c-7ad58f1d095c" providerId="ADAL" clId="{3A0CAA51-F76C-1747-86F8-1E57B93AFED9}" dt="2020-01-17T11:42:38.774" v="986" actId="1076"/>
          <ac:spMkLst>
            <pc:docMk/>
            <pc:sldMk cId="716531304" sldId="316"/>
            <ac:spMk id="2" creationId="{E9A1B233-99E4-2349-8294-1AA1262A4C86}"/>
          </ac:spMkLst>
        </pc:spChg>
        <pc:spChg chg="del">
          <ac:chgData name="Tomasz Kałuski" userId="40babe1a-396d-46a5-b48c-7ad58f1d095c" providerId="ADAL" clId="{3A0CAA51-F76C-1747-86F8-1E57B93AFED9}" dt="2020-01-16T20:13:30.585" v="495" actId="478"/>
          <ac:spMkLst>
            <pc:docMk/>
            <pc:sldMk cId="716531304" sldId="316"/>
            <ac:spMk id="3" creationId="{488CD357-EDCB-0940-BB93-9125E69AFE3A}"/>
          </ac:spMkLst>
        </pc:spChg>
        <pc:spChg chg="mod">
          <ac:chgData name="Tomasz Kałuski" userId="40babe1a-396d-46a5-b48c-7ad58f1d095c" providerId="ADAL" clId="{3A0CAA51-F76C-1747-86F8-1E57B93AFED9}" dt="2020-01-16T20:30:12.730" v="533" actId="14100"/>
          <ac:spMkLst>
            <pc:docMk/>
            <pc:sldMk cId="716531304" sldId="316"/>
            <ac:spMk id="11" creationId="{40E26257-7FC6-DF42-BC8E-30B6E745679D}"/>
          </ac:spMkLst>
        </pc:spChg>
        <pc:picChg chg="mod">
          <ac:chgData name="Tomasz Kałuski" userId="40babe1a-396d-46a5-b48c-7ad58f1d095c" providerId="ADAL" clId="{3A0CAA51-F76C-1747-86F8-1E57B93AFED9}" dt="2020-01-16T20:29:51.082" v="525" actId="1076"/>
          <ac:picMkLst>
            <pc:docMk/>
            <pc:sldMk cId="716531304" sldId="316"/>
            <ac:picMk id="10" creationId="{17D913AD-1D1E-5C45-9429-CDD00A0144E0}"/>
          </ac:picMkLst>
        </pc:picChg>
      </pc:sldChg>
      <pc:sldChg chg="delSp">
        <pc:chgData name="Tomasz Kałuski" userId="40babe1a-396d-46a5-b48c-7ad58f1d095c" providerId="ADAL" clId="{3A0CAA51-F76C-1747-86F8-1E57B93AFED9}" dt="2020-01-16T20:13:34.682" v="496" actId="478"/>
        <pc:sldMkLst>
          <pc:docMk/>
          <pc:sldMk cId="2407582867" sldId="317"/>
        </pc:sldMkLst>
        <pc:spChg chg="del">
          <ac:chgData name="Tomasz Kałuski" userId="40babe1a-396d-46a5-b48c-7ad58f1d095c" providerId="ADAL" clId="{3A0CAA51-F76C-1747-86F8-1E57B93AFED9}" dt="2020-01-16T20:13:34.682" v="496" actId="478"/>
          <ac:spMkLst>
            <pc:docMk/>
            <pc:sldMk cId="2407582867" sldId="317"/>
            <ac:spMk id="3" creationId="{47072E03-B899-E142-8A61-65157BAE4A34}"/>
          </ac:spMkLst>
        </pc:spChg>
      </pc:sldChg>
      <pc:sldChg chg="modSp">
        <pc:chgData name="Tomasz Kałuski" userId="40babe1a-396d-46a5-b48c-7ad58f1d095c" providerId="ADAL" clId="{3A0CAA51-F76C-1747-86F8-1E57B93AFED9}" dt="2020-01-17T11:43:05.538" v="987" actId="14100"/>
        <pc:sldMkLst>
          <pc:docMk/>
          <pc:sldMk cId="863279231" sldId="321"/>
        </pc:sldMkLst>
        <pc:spChg chg="mod">
          <ac:chgData name="Tomasz Kałuski" userId="40babe1a-396d-46a5-b48c-7ad58f1d095c" providerId="ADAL" clId="{3A0CAA51-F76C-1747-86F8-1E57B93AFED9}" dt="2020-01-17T11:43:05.538" v="987" actId="14100"/>
          <ac:spMkLst>
            <pc:docMk/>
            <pc:sldMk cId="863279231" sldId="321"/>
            <ac:spMk id="11" creationId="{02BE2DA5-C70F-844D-B44A-B3C5860BD741}"/>
          </ac:spMkLst>
        </pc:spChg>
      </pc:sldChg>
      <pc:sldChg chg="addSp delSp modSp">
        <pc:chgData name="Tomasz Kałuski" userId="40babe1a-396d-46a5-b48c-7ad58f1d095c" providerId="ADAL" clId="{3A0CAA51-F76C-1747-86F8-1E57B93AFED9}" dt="2020-01-17T10:50:57.876" v="984" actId="27614"/>
        <pc:sldMkLst>
          <pc:docMk/>
          <pc:sldMk cId="1639089509" sldId="322"/>
        </pc:sldMkLst>
        <pc:spChg chg="add del mod">
          <ac:chgData name="Tomasz Kałuski" userId="40babe1a-396d-46a5-b48c-7ad58f1d095c" providerId="ADAL" clId="{3A0CAA51-F76C-1747-86F8-1E57B93AFED9}" dt="2020-01-17T10:50:53.866" v="983" actId="931"/>
          <ac:spMkLst>
            <pc:docMk/>
            <pc:sldMk cId="1639089509" sldId="322"/>
            <ac:spMk id="6" creationId="{0AF3432A-BB3B-4A42-B32C-D2F59564156E}"/>
          </ac:spMkLst>
        </pc:spChg>
        <pc:spChg chg="mod">
          <ac:chgData name="Tomasz Kałuski" userId="40babe1a-396d-46a5-b48c-7ad58f1d095c" providerId="ADAL" clId="{3A0CAA51-F76C-1747-86F8-1E57B93AFED9}" dt="2020-01-16T20:00:36.353" v="37" actId="20577"/>
          <ac:spMkLst>
            <pc:docMk/>
            <pc:sldMk cId="1639089509" sldId="322"/>
            <ac:spMk id="11" creationId="{58B0E776-5094-8D48-B53A-58829CBF99A8}"/>
          </ac:spMkLst>
        </pc:spChg>
        <pc:picChg chg="del">
          <ac:chgData name="Tomasz Kałuski" userId="40babe1a-396d-46a5-b48c-7ad58f1d095c" providerId="ADAL" clId="{3A0CAA51-F76C-1747-86F8-1E57B93AFED9}" dt="2020-01-17T10:50:44.829" v="982" actId="478"/>
          <ac:picMkLst>
            <pc:docMk/>
            <pc:sldMk cId="1639089509" sldId="322"/>
            <ac:picMk id="9" creationId="{7707F93C-A0BB-2943-A876-7E78D0AEEF66}"/>
          </ac:picMkLst>
        </pc:picChg>
        <pc:picChg chg="add mod">
          <ac:chgData name="Tomasz Kałuski" userId="40babe1a-396d-46a5-b48c-7ad58f1d095c" providerId="ADAL" clId="{3A0CAA51-F76C-1747-86F8-1E57B93AFED9}" dt="2020-01-17T10:50:57.876" v="984" actId="27614"/>
          <ac:picMkLst>
            <pc:docMk/>
            <pc:sldMk cId="1639089509" sldId="322"/>
            <ac:picMk id="10" creationId="{58F68C65-B914-7F4F-B3BD-EC518C4E612D}"/>
          </ac:picMkLst>
        </pc:picChg>
      </pc:sldChg>
      <pc:sldChg chg="modSp">
        <pc:chgData name="Tomasz Kałuski" userId="40babe1a-396d-46a5-b48c-7ad58f1d095c" providerId="ADAL" clId="{3A0CAA51-F76C-1747-86F8-1E57B93AFED9}" dt="2020-01-16T20:00:19.993" v="27" actId="20577"/>
        <pc:sldMkLst>
          <pc:docMk/>
          <pc:sldMk cId="4207945722" sldId="323"/>
        </pc:sldMkLst>
        <pc:spChg chg="mod">
          <ac:chgData name="Tomasz Kałuski" userId="40babe1a-396d-46a5-b48c-7ad58f1d095c" providerId="ADAL" clId="{3A0CAA51-F76C-1747-86F8-1E57B93AFED9}" dt="2020-01-16T20:00:19.993" v="27" actId="20577"/>
          <ac:spMkLst>
            <pc:docMk/>
            <pc:sldMk cId="4207945722" sldId="323"/>
            <ac:spMk id="11" creationId="{58B0E776-5094-8D48-B53A-58829CBF99A8}"/>
          </ac:spMkLst>
        </pc:spChg>
      </pc:sldChg>
      <pc:sldChg chg="modSp">
        <pc:chgData name="Tomasz Kałuski" userId="40babe1a-396d-46a5-b48c-7ad58f1d095c" providerId="ADAL" clId="{3A0CAA51-F76C-1747-86F8-1E57B93AFED9}" dt="2020-01-16T20:00:45.576" v="38" actId="1076"/>
        <pc:sldMkLst>
          <pc:docMk/>
          <pc:sldMk cId="4096597100" sldId="325"/>
        </pc:sldMkLst>
        <pc:spChg chg="mod">
          <ac:chgData name="Tomasz Kałuski" userId="40babe1a-396d-46a5-b48c-7ad58f1d095c" providerId="ADAL" clId="{3A0CAA51-F76C-1747-86F8-1E57B93AFED9}" dt="2020-01-16T20:00:45.576" v="38" actId="1076"/>
          <ac:spMkLst>
            <pc:docMk/>
            <pc:sldMk cId="4096597100" sldId="325"/>
            <ac:spMk id="11" creationId="{58B0E776-5094-8D48-B53A-58829CBF99A8}"/>
          </ac:spMkLst>
        </pc:spChg>
      </pc:sldChg>
      <pc:sldChg chg="modSp">
        <pc:chgData name="Tomasz Kałuski" userId="40babe1a-396d-46a5-b48c-7ad58f1d095c" providerId="ADAL" clId="{3A0CAA51-F76C-1747-86F8-1E57B93AFED9}" dt="2020-01-16T20:00:09.594" v="18" actId="1076"/>
        <pc:sldMkLst>
          <pc:docMk/>
          <pc:sldMk cId="1915416243" sldId="326"/>
        </pc:sldMkLst>
        <pc:spChg chg="mod">
          <ac:chgData name="Tomasz Kałuski" userId="40babe1a-396d-46a5-b48c-7ad58f1d095c" providerId="ADAL" clId="{3A0CAA51-F76C-1747-86F8-1E57B93AFED9}" dt="2020-01-16T20:00:09.594" v="18" actId="1076"/>
          <ac:spMkLst>
            <pc:docMk/>
            <pc:sldMk cId="1915416243" sldId="326"/>
            <ac:spMk id="11" creationId="{02BE2DA5-C70F-844D-B44A-B3C5860BD741}"/>
          </ac:spMkLst>
        </pc:spChg>
      </pc:sldChg>
      <pc:sldChg chg="modSp">
        <pc:chgData name="Tomasz Kałuski" userId="40babe1a-396d-46a5-b48c-7ad58f1d095c" providerId="ADAL" clId="{3A0CAA51-F76C-1747-86F8-1E57B93AFED9}" dt="2020-01-16T19:57:57.317" v="0" actId="1076"/>
        <pc:sldMkLst>
          <pc:docMk/>
          <pc:sldMk cId="1578323626" sldId="327"/>
        </pc:sldMkLst>
        <pc:spChg chg="mod">
          <ac:chgData name="Tomasz Kałuski" userId="40babe1a-396d-46a5-b48c-7ad58f1d095c" providerId="ADAL" clId="{3A0CAA51-F76C-1747-86F8-1E57B93AFED9}" dt="2020-01-16T19:57:57.317" v="0" actId="1076"/>
          <ac:spMkLst>
            <pc:docMk/>
            <pc:sldMk cId="1578323626" sldId="327"/>
            <ac:spMk id="11" creationId="{58B0E776-5094-8D48-B53A-58829CBF99A8}"/>
          </ac:spMkLst>
        </pc:spChg>
      </pc:sldChg>
      <pc:sldChg chg="delSp modSp">
        <pc:chgData name="Tomasz Kałuski" userId="40babe1a-396d-46a5-b48c-7ad58f1d095c" providerId="ADAL" clId="{3A0CAA51-F76C-1747-86F8-1E57B93AFED9}" dt="2020-01-16T20:13:53.108" v="497" actId="478"/>
        <pc:sldMkLst>
          <pc:docMk/>
          <pc:sldMk cId="2618010070" sldId="328"/>
        </pc:sldMkLst>
        <pc:spChg chg="del mod">
          <ac:chgData name="Tomasz Kałuski" userId="40babe1a-396d-46a5-b48c-7ad58f1d095c" providerId="ADAL" clId="{3A0CAA51-F76C-1747-86F8-1E57B93AFED9}" dt="2020-01-16T20:13:53.108" v="497" actId="478"/>
          <ac:spMkLst>
            <pc:docMk/>
            <pc:sldMk cId="2618010070" sldId="328"/>
            <ac:spMk id="2" creationId="{5B12C7E5-5983-5A49-9A8D-9C2E9467E6DD}"/>
          </ac:spMkLst>
        </pc:spChg>
        <pc:spChg chg="mod">
          <ac:chgData name="Tomasz Kałuski" userId="40babe1a-396d-46a5-b48c-7ad58f1d095c" providerId="ADAL" clId="{3A0CAA51-F76C-1747-86F8-1E57B93AFED9}" dt="2020-01-16T19:58:32.876" v="7" actId="20577"/>
          <ac:spMkLst>
            <pc:docMk/>
            <pc:sldMk cId="2618010070" sldId="328"/>
            <ac:spMk id="4" creationId="{931F3781-ED92-A748-8F51-9DA883AA7CBD}"/>
          </ac:spMkLst>
        </pc:spChg>
        <pc:spChg chg="mod">
          <ac:chgData name="Tomasz Kałuski" userId="40babe1a-396d-46a5-b48c-7ad58f1d095c" providerId="ADAL" clId="{3A0CAA51-F76C-1747-86F8-1E57B93AFED9}" dt="2020-01-16T19:58:20.368" v="3"/>
          <ac:spMkLst>
            <pc:docMk/>
            <pc:sldMk cId="2618010070" sldId="328"/>
            <ac:spMk id="5" creationId="{24D7619A-BC91-AF48-81AC-BBB05122BB5E}"/>
          </ac:spMkLst>
        </pc:spChg>
        <pc:spChg chg="mod">
          <ac:chgData name="Tomasz Kałuski" userId="40babe1a-396d-46a5-b48c-7ad58f1d095c" providerId="ADAL" clId="{3A0CAA51-F76C-1747-86F8-1E57B93AFED9}" dt="2020-01-16T19:58:38.596" v="8" actId="1076"/>
          <ac:spMkLst>
            <pc:docMk/>
            <pc:sldMk cId="2618010070" sldId="328"/>
            <ac:spMk id="11" creationId="{02BE2DA5-C70F-844D-B44A-B3C5860BD741}"/>
          </ac:spMkLst>
        </pc:spChg>
        <pc:picChg chg="mod modCrop">
          <ac:chgData name="Tomasz Kałuski" userId="40babe1a-396d-46a5-b48c-7ad58f1d095c" providerId="ADAL" clId="{3A0CAA51-F76C-1747-86F8-1E57B93AFED9}" dt="2020-01-16T19:58:50.605" v="11" actId="18131"/>
          <ac:picMkLst>
            <pc:docMk/>
            <pc:sldMk cId="2618010070" sldId="328"/>
            <ac:picMk id="8" creationId="{DCE659B5-27EA-8044-9550-BF81D99C6ABA}"/>
          </ac:picMkLst>
        </pc:picChg>
      </pc:sldChg>
      <pc:sldChg chg="addSp delSp modSp">
        <pc:chgData name="Tomasz Kałuski" userId="40babe1a-396d-46a5-b48c-7ad58f1d095c" providerId="ADAL" clId="{3A0CAA51-F76C-1747-86F8-1E57B93AFED9}" dt="2020-01-16T20:13:57.296" v="498" actId="478"/>
        <pc:sldMkLst>
          <pc:docMk/>
          <pc:sldMk cId="3980062453" sldId="329"/>
        </pc:sldMkLst>
        <pc:spChg chg="add del mod">
          <ac:chgData name="Tomasz Kałuski" userId="40babe1a-396d-46a5-b48c-7ad58f1d095c" providerId="ADAL" clId="{3A0CAA51-F76C-1747-86F8-1E57B93AFED9}" dt="2020-01-16T20:13:57.296" v="498" actId="478"/>
          <ac:spMkLst>
            <pc:docMk/>
            <pc:sldMk cId="3980062453" sldId="329"/>
            <ac:spMk id="3" creationId="{18CC0024-F241-0F4D-87C3-29E12DEE4B4B}"/>
          </ac:spMkLst>
        </pc:spChg>
        <pc:spChg chg="del">
          <ac:chgData name="Tomasz Kałuski" userId="40babe1a-396d-46a5-b48c-7ad58f1d095c" providerId="ADAL" clId="{3A0CAA51-F76C-1747-86F8-1E57B93AFED9}" dt="2020-01-16T20:01:00.403" v="39"/>
          <ac:spMkLst>
            <pc:docMk/>
            <pc:sldMk cId="3980062453" sldId="329"/>
            <ac:spMk id="4" creationId="{58A2B47D-FF60-0241-86A3-ECD39F18E49A}"/>
          </ac:spMkLst>
        </pc:spChg>
        <pc:spChg chg="mod">
          <ac:chgData name="Tomasz Kałuski" userId="40babe1a-396d-46a5-b48c-7ad58f1d095c" providerId="ADAL" clId="{3A0CAA51-F76C-1747-86F8-1E57B93AFED9}" dt="2020-01-16T20:01:05.817" v="40" actId="1076"/>
          <ac:spMkLst>
            <pc:docMk/>
            <pc:sldMk cId="3980062453" sldId="329"/>
            <ac:spMk id="11" creationId="{36E630EA-CB48-1E46-89A9-B9A306881CCC}"/>
          </ac:spMkLst>
        </pc:spChg>
        <pc:picChg chg="mod modCrop">
          <ac:chgData name="Tomasz Kałuski" userId="40babe1a-396d-46a5-b48c-7ad58f1d095c" providerId="ADAL" clId="{3A0CAA51-F76C-1747-86F8-1E57B93AFED9}" dt="2020-01-16T20:01:15.722" v="41" actId="18131"/>
          <ac:picMkLst>
            <pc:docMk/>
            <pc:sldMk cId="3980062453" sldId="329"/>
            <ac:picMk id="10" creationId="{4B34EBCC-BD47-F944-8DF9-77FC51BC603F}"/>
          </ac:picMkLst>
        </pc:picChg>
      </pc:sldChg>
      <pc:sldChg chg="addSp delSp modSp">
        <pc:chgData name="Tomasz Kałuski" userId="40babe1a-396d-46a5-b48c-7ad58f1d095c" providerId="ADAL" clId="{3A0CAA51-F76C-1747-86F8-1E57B93AFED9}" dt="2020-01-16T20:14:01.069" v="499" actId="478"/>
        <pc:sldMkLst>
          <pc:docMk/>
          <pc:sldMk cId="3306212322" sldId="330"/>
        </pc:sldMkLst>
        <pc:spChg chg="add del mod">
          <ac:chgData name="Tomasz Kałuski" userId="40babe1a-396d-46a5-b48c-7ad58f1d095c" providerId="ADAL" clId="{3A0CAA51-F76C-1747-86F8-1E57B93AFED9}" dt="2020-01-16T20:14:01.069" v="499" actId="478"/>
          <ac:spMkLst>
            <pc:docMk/>
            <pc:sldMk cId="3306212322" sldId="330"/>
            <ac:spMk id="3" creationId="{9EA21604-734A-4846-BBC6-339AA73BA1CE}"/>
          </ac:spMkLst>
        </pc:spChg>
        <pc:spChg chg="del">
          <ac:chgData name="Tomasz Kałuski" userId="40babe1a-396d-46a5-b48c-7ad58f1d095c" providerId="ADAL" clId="{3A0CAA51-F76C-1747-86F8-1E57B93AFED9}" dt="2020-01-16T20:01:23.835" v="42"/>
          <ac:spMkLst>
            <pc:docMk/>
            <pc:sldMk cId="3306212322" sldId="330"/>
            <ac:spMk id="4" creationId="{10FBD1AC-AA58-0444-95C0-E30797D41D2B}"/>
          </ac:spMkLst>
        </pc:spChg>
        <pc:spChg chg="del">
          <ac:chgData name="Tomasz Kałuski" userId="40babe1a-396d-46a5-b48c-7ad58f1d095c" providerId="ADAL" clId="{3A0CAA51-F76C-1747-86F8-1E57B93AFED9}" dt="2020-01-16T20:01:23.835" v="42"/>
          <ac:spMkLst>
            <pc:docMk/>
            <pc:sldMk cId="3306212322" sldId="330"/>
            <ac:spMk id="6" creationId="{A4A6F1BD-D648-E149-BC82-029BE9336C73}"/>
          </ac:spMkLst>
        </pc:spChg>
        <pc:spChg chg="del">
          <ac:chgData name="Tomasz Kałuski" userId="40babe1a-396d-46a5-b48c-7ad58f1d095c" providerId="ADAL" clId="{3A0CAA51-F76C-1747-86F8-1E57B93AFED9}" dt="2020-01-16T20:01:23.835" v="42"/>
          <ac:spMkLst>
            <pc:docMk/>
            <pc:sldMk cId="3306212322" sldId="330"/>
            <ac:spMk id="8" creationId="{0E323FE7-CBA6-C041-89D2-F88B7C7A0664}"/>
          </ac:spMkLst>
        </pc:spChg>
        <pc:spChg chg="mod">
          <ac:chgData name="Tomasz Kałuski" userId="40babe1a-396d-46a5-b48c-7ad58f1d095c" providerId="ADAL" clId="{3A0CAA51-F76C-1747-86F8-1E57B93AFED9}" dt="2020-01-16T20:01:27.791" v="43" actId="1076"/>
          <ac:spMkLst>
            <pc:docMk/>
            <pc:sldMk cId="3306212322" sldId="330"/>
            <ac:spMk id="15" creationId="{76100E50-B117-F040-BCB7-CD41AA1446EB}"/>
          </ac:spMkLst>
        </pc:spChg>
      </pc:sldChg>
      <pc:sldChg chg="addSp delSp modSp">
        <pc:chgData name="Tomasz Kałuski" userId="40babe1a-396d-46a5-b48c-7ad58f1d095c" providerId="ADAL" clId="{3A0CAA51-F76C-1747-86F8-1E57B93AFED9}" dt="2020-01-17T11:43:37.414" v="989" actId="1076"/>
        <pc:sldMkLst>
          <pc:docMk/>
          <pc:sldMk cId="422630634" sldId="331"/>
        </pc:sldMkLst>
        <pc:spChg chg="mod">
          <ac:chgData name="Tomasz Kałuski" userId="40babe1a-396d-46a5-b48c-7ad58f1d095c" providerId="ADAL" clId="{3A0CAA51-F76C-1747-86F8-1E57B93AFED9}" dt="2020-01-17T11:43:37.414" v="989" actId="1076"/>
          <ac:spMkLst>
            <pc:docMk/>
            <pc:sldMk cId="422630634" sldId="331"/>
            <ac:spMk id="2" creationId="{EC7B2F18-7096-7B48-91CF-9C1496F63BA9}"/>
          </ac:spMkLst>
        </pc:spChg>
        <pc:spChg chg="add del mod">
          <ac:chgData name="Tomasz Kałuski" userId="40babe1a-396d-46a5-b48c-7ad58f1d095c" providerId="ADAL" clId="{3A0CAA51-F76C-1747-86F8-1E57B93AFED9}" dt="2020-01-16T20:14:05.208" v="500" actId="478"/>
          <ac:spMkLst>
            <pc:docMk/>
            <pc:sldMk cId="422630634" sldId="331"/>
            <ac:spMk id="3" creationId="{47F98593-0209-1147-AB60-3890D7B0F1EB}"/>
          </ac:spMkLst>
        </pc:spChg>
        <pc:spChg chg="del">
          <ac:chgData name="Tomasz Kałuski" userId="40babe1a-396d-46a5-b48c-7ad58f1d095c" providerId="ADAL" clId="{3A0CAA51-F76C-1747-86F8-1E57B93AFED9}" dt="2020-01-16T20:01:36.050" v="44"/>
          <ac:spMkLst>
            <pc:docMk/>
            <pc:sldMk cId="422630634" sldId="331"/>
            <ac:spMk id="4" creationId="{06CCDF84-9433-044E-BF38-99E079CBED70}"/>
          </ac:spMkLst>
        </pc:spChg>
        <pc:spChg chg="del">
          <ac:chgData name="Tomasz Kałuski" userId="40babe1a-396d-46a5-b48c-7ad58f1d095c" providerId="ADAL" clId="{3A0CAA51-F76C-1747-86F8-1E57B93AFED9}" dt="2020-01-16T20:01:36.050" v="44"/>
          <ac:spMkLst>
            <pc:docMk/>
            <pc:sldMk cId="422630634" sldId="331"/>
            <ac:spMk id="6" creationId="{87F92C1D-00BB-684A-853D-12083E64872A}"/>
          </ac:spMkLst>
        </pc:spChg>
        <pc:spChg chg="del">
          <ac:chgData name="Tomasz Kałuski" userId="40babe1a-396d-46a5-b48c-7ad58f1d095c" providerId="ADAL" clId="{3A0CAA51-F76C-1747-86F8-1E57B93AFED9}" dt="2020-01-16T20:01:36.050" v="44"/>
          <ac:spMkLst>
            <pc:docMk/>
            <pc:sldMk cId="422630634" sldId="331"/>
            <ac:spMk id="8" creationId="{C591BC91-3E8C-BB49-941E-F1F113FDF52D}"/>
          </ac:spMkLst>
        </pc:spChg>
      </pc:sldChg>
      <pc:sldChg chg="addSp delSp modSp">
        <pc:chgData name="Tomasz Kałuski" userId="40babe1a-396d-46a5-b48c-7ad58f1d095c" providerId="ADAL" clId="{3A0CAA51-F76C-1747-86F8-1E57B93AFED9}" dt="2020-01-16T20:14:37.487" v="509" actId="478"/>
        <pc:sldMkLst>
          <pc:docMk/>
          <pc:sldMk cId="3034507598" sldId="332"/>
        </pc:sldMkLst>
        <pc:spChg chg="add del mod">
          <ac:chgData name="Tomasz Kałuski" userId="40babe1a-396d-46a5-b48c-7ad58f1d095c" providerId="ADAL" clId="{3A0CAA51-F76C-1747-86F8-1E57B93AFED9}" dt="2020-01-16T20:06:03.618" v="88" actId="478"/>
          <ac:spMkLst>
            <pc:docMk/>
            <pc:sldMk cId="3034507598" sldId="332"/>
            <ac:spMk id="2" creationId="{8697FF82-8A78-A948-8CDC-FEC0298B96A4}"/>
          </ac:spMkLst>
        </pc:spChg>
        <pc:spChg chg="add del mod">
          <ac:chgData name="Tomasz Kałuski" userId="40babe1a-396d-46a5-b48c-7ad58f1d095c" providerId="ADAL" clId="{3A0CAA51-F76C-1747-86F8-1E57B93AFED9}" dt="2020-01-16T20:14:37.487" v="509" actId="478"/>
          <ac:spMkLst>
            <pc:docMk/>
            <pc:sldMk cId="3034507598" sldId="332"/>
            <ac:spMk id="3" creationId="{2F41D10F-ED5D-7744-BB8F-911F7521A3A5}"/>
          </ac:spMkLst>
        </pc:spChg>
        <pc:picChg chg="mod modCrop">
          <ac:chgData name="Tomasz Kałuski" userId="40babe1a-396d-46a5-b48c-7ad58f1d095c" providerId="ADAL" clId="{3A0CAA51-F76C-1747-86F8-1E57B93AFED9}" dt="2020-01-16T20:06:28.787" v="92" actId="1076"/>
          <ac:picMkLst>
            <pc:docMk/>
            <pc:sldMk cId="3034507598" sldId="332"/>
            <ac:picMk id="33" creationId="{873A3D65-565D-CD4B-9AE0-5A8E4DCECCA8}"/>
          </ac:picMkLst>
        </pc:picChg>
      </pc:sldChg>
      <pc:sldChg chg="addSp delSp modSp">
        <pc:chgData name="Tomasz Kałuski" userId="40babe1a-396d-46a5-b48c-7ad58f1d095c" providerId="ADAL" clId="{3A0CAA51-F76C-1747-86F8-1E57B93AFED9}" dt="2020-01-17T11:44:01.777" v="993" actId="1076"/>
        <pc:sldMkLst>
          <pc:docMk/>
          <pc:sldMk cId="1146783305" sldId="334"/>
        </pc:sldMkLst>
        <pc:spChg chg="mod">
          <ac:chgData name="Tomasz Kałuski" userId="40babe1a-396d-46a5-b48c-7ad58f1d095c" providerId="ADAL" clId="{3A0CAA51-F76C-1747-86F8-1E57B93AFED9}" dt="2020-01-17T11:43:49.828" v="991" actId="1076"/>
          <ac:spMkLst>
            <pc:docMk/>
            <pc:sldMk cId="1146783305" sldId="334"/>
            <ac:spMk id="2" creationId="{FC7C2769-A8F9-4C4F-BCE8-34F9CE9C9981}"/>
          </ac:spMkLst>
        </pc:spChg>
        <pc:spChg chg="add del mod">
          <ac:chgData name="Tomasz Kałuski" userId="40babe1a-396d-46a5-b48c-7ad58f1d095c" providerId="ADAL" clId="{3A0CAA51-F76C-1747-86F8-1E57B93AFED9}" dt="2020-01-16T20:14:09.028" v="501" actId="478"/>
          <ac:spMkLst>
            <pc:docMk/>
            <pc:sldMk cId="1146783305" sldId="334"/>
            <ac:spMk id="3" creationId="{0BD8B4FF-41A4-7A46-B1F7-EEDB422888BB}"/>
          </ac:spMkLst>
        </pc:spChg>
        <pc:spChg chg="del">
          <ac:chgData name="Tomasz Kałuski" userId="40babe1a-396d-46a5-b48c-7ad58f1d095c" providerId="ADAL" clId="{3A0CAA51-F76C-1747-86F8-1E57B93AFED9}" dt="2020-01-16T20:01:48.864" v="45"/>
          <ac:spMkLst>
            <pc:docMk/>
            <pc:sldMk cId="1146783305" sldId="334"/>
            <ac:spMk id="4" creationId="{B41D84B1-AEE6-7246-A37F-7266A45E5D62}"/>
          </ac:spMkLst>
        </pc:spChg>
        <pc:spChg chg="mod">
          <ac:chgData name="Tomasz Kałuski" userId="40babe1a-396d-46a5-b48c-7ad58f1d095c" providerId="ADAL" clId="{3A0CAA51-F76C-1747-86F8-1E57B93AFED9}" dt="2020-01-17T11:44:01.777" v="993" actId="1076"/>
          <ac:spMkLst>
            <pc:docMk/>
            <pc:sldMk cId="1146783305" sldId="334"/>
            <ac:spMk id="11" creationId="{6A000351-5855-144F-93A9-9C9B865D3630}"/>
          </ac:spMkLst>
        </pc:spChg>
        <pc:picChg chg="mod modCrop">
          <ac:chgData name="Tomasz Kałuski" userId="40babe1a-396d-46a5-b48c-7ad58f1d095c" providerId="ADAL" clId="{3A0CAA51-F76C-1747-86F8-1E57B93AFED9}" dt="2020-01-17T11:43:57.178" v="992" actId="1076"/>
          <ac:picMkLst>
            <pc:docMk/>
            <pc:sldMk cId="1146783305" sldId="334"/>
            <ac:picMk id="10" creationId="{029CE605-0DA5-7644-987A-2ECDB1D8E819}"/>
          </ac:picMkLst>
        </pc:picChg>
      </pc:sldChg>
      <pc:sldChg chg="addSp delSp modSp">
        <pc:chgData name="Tomasz Kałuski" userId="40babe1a-396d-46a5-b48c-7ad58f1d095c" providerId="ADAL" clId="{3A0CAA51-F76C-1747-86F8-1E57B93AFED9}" dt="2020-01-17T11:44:13.123" v="995" actId="1076"/>
        <pc:sldMkLst>
          <pc:docMk/>
          <pc:sldMk cId="3825576480" sldId="335"/>
        </pc:sldMkLst>
        <pc:spChg chg="mod">
          <ac:chgData name="Tomasz Kałuski" userId="40babe1a-396d-46a5-b48c-7ad58f1d095c" providerId="ADAL" clId="{3A0CAA51-F76C-1747-86F8-1E57B93AFED9}" dt="2020-01-17T11:44:13.123" v="995" actId="1076"/>
          <ac:spMkLst>
            <pc:docMk/>
            <pc:sldMk cId="3825576480" sldId="335"/>
            <ac:spMk id="2" creationId="{17FB8880-AE38-564B-9827-2F9843ABA779}"/>
          </ac:spMkLst>
        </pc:spChg>
        <pc:spChg chg="add del mod">
          <ac:chgData name="Tomasz Kałuski" userId="40babe1a-396d-46a5-b48c-7ad58f1d095c" providerId="ADAL" clId="{3A0CAA51-F76C-1747-86F8-1E57B93AFED9}" dt="2020-01-16T20:14:13.329" v="502" actId="478"/>
          <ac:spMkLst>
            <pc:docMk/>
            <pc:sldMk cId="3825576480" sldId="335"/>
            <ac:spMk id="3" creationId="{F8B3BA1E-FF0B-8D4F-A78D-53A0BE6B6428}"/>
          </ac:spMkLst>
        </pc:spChg>
        <pc:spChg chg="del">
          <ac:chgData name="Tomasz Kałuski" userId="40babe1a-396d-46a5-b48c-7ad58f1d095c" providerId="ADAL" clId="{3A0CAA51-F76C-1747-86F8-1E57B93AFED9}" dt="2020-01-16T20:02:24.704" v="50"/>
          <ac:spMkLst>
            <pc:docMk/>
            <pc:sldMk cId="3825576480" sldId="335"/>
            <ac:spMk id="4" creationId="{BA3238BB-3C41-244E-AA24-BDB30B0199D7}"/>
          </ac:spMkLst>
        </pc:spChg>
        <pc:spChg chg="mod">
          <ac:chgData name="Tomasz Kałuski" userId="40babe1a-396d-46a5-b48c-7ad58f1d095c" providerId="ADAL" clId="{3A0CAA51-F76C-1747-86F8-1E57B93AFED9}" dt="2020-01-16T20:02:50.739" v="55" actId="1076"/>
          <ac:spMkLst>
            <pc:docMk/>
            <pc:sldMk cId="3825576480" sldId="335"/>
            <ac:spMk id="11" creationId="{2B8432BF-607F-084D-9A0E-FCC5E8C33108}"/>
          </ac:spMkLst>
        </pc:spChg>
        <pc:picChg chg="mod modCrop">
          <ac:chgData name="Tomasz Kałuski" userId="40babe1a-396d-46a5-b48c-7ad58f1d095c" providerId="ADAL" clId="{3A0CAA51-F76C-1747-86F8-1E57B93AFED9}" dt="2020-01-16T20:02:35.630" v="51" actId="18131"/>
          <ac:picMkLst>
            <pc:docMk/>
            <pc:sldMk cId="3825576480" sldId="335"/>
            <ac:picMk id="10" creationId="{30DC4F8B-C79D-754E-8332-6FEE35C647A6}"/>
          </ac:picMkLst>
        </pc:picChg>
      </pc:sldChg>
      <pc:sldChg chg="addSp delSp modSp">
        <pc:chgData name="Tomasz Kałuski" userId="40babe1a-396d-46a5-b48c-7ad58f1d095c" providerId="ADAL" clId="{3A0CAA51-F76C-1747-86F8-1E57B93AFED9}" dt="2020-01-16T20:14:16.400" v="503" actId="478"/>
        <pc:sldMkLst>
          <pc:docMk/>
          <pc:sldMk cId="1063218633" sldId="336"/>
        </pc:sldMkLst>
        <pc:spChg chg="add del mod">
          <ac:chgData name="Tomasz Kałuski" userId="40babe1a-396d-46a5-b48c-7ad58f1d095c" providerId="ADAL" clId="{3A0CAA51-F76C-1747-86F8-1E57B93AFED9}" dt="2020-01-16T20:14:16.400" v="503" actId="478"/>
          <ac:spMkLst>
            <pc:docMk/>
            <pc:sldMk cId="1063218633" sldId="336"/>
            <ac:spMk id="3" creationId="{EB805FBF-0F3B-0D49-9300-559D9D7B7913}"/>
          </ac:spMkLst>
        </pc:spChg>
        <pc:spChg chg="del">
          <ac:chgData name="Tomasz Kałuski" userId="40babe1a-396d-46a5-b48c-7ad58f1d095c" providerId="ADAL" clId="{3A0CAA51-F76C-1747-86F8-1E57B93AFED9}" dt="2020-01-16T20:03:02.723" v="56"/>
          <ac:spMkLst>
            <pc:docMk/>
            <pc:sldMk cId="1063218633" sldId="336"/>
            <ac:spMk id="4" creationId="{558CEB6A-C6FF-A547-A957-1BCFDC9C1B3B}"/>
          </ac:spMkLst>
        </pc:spChg>
        <pc:spChg chg="mod">
          <ac:chgData name="Tomasz Kałuski" userId="40babe1a-396d-46a5-b48c-7ad58f1d095c" providerId="ADAL" clId="{3A0CAA51-F76C-1747-86F8-1E57B93AFED9}" dt="2020-01-16T20:03:37.363" v="61" actId="1076"/>
          <ac:spMkLst>
            <pc:docMk/>
            <pc:sldMk cId="1063218633" sldId="336"/>
            <ac:spMk id="11" creationId="{243118AF-C4FC-7F44-959F-0900A72BF282}"/>
          </ac:spMkLst>
        </pc:spChg>
        <pc:picChg chg="mod modCrop">
          <ac:chgData name="Tomasz Kałuski" userId="40babe1a-396d-46a5-b48c-7ad58f1d095c" providerId="ADAL" clId="{3A0CAA51-F76C-1747-86F8-1E57B93AFED9}" dt="2020-01-16T20:03:33.333" v="60" actId="1076"/>
          <ac:picMkLst>
            <pc:docMk/>
            <pc:sldMk cId="1063218633" sldId="336"/>
            <ac:picMk id="10" creationId="{3074A0C3-8EB6-B14B-ADD4-5A3445A3ECD3}"/>
          </ac:picMkLst>
        </pc:picChg>
      </pc:sldChg>
      <pc:sldChg chg="addSp delSp modSp">
        <pc:chgData name="Tomasz Kałuski" userId="40babe1a-396d-46a5-b48c-7ad58f1d095c" providerId="ADAL" clId="{3A0CAA51-F76C-1747-86F8-1E57B93AFED9}" dt="2020-01-16T20:14:21.649" v="505" actId="478"/>
        <pc:sldMkLst>
          <pc:docMk/>
          <pc:sldMk cId="1804616469" sldId="337"/>
        </pc:sldMkLst>
        <pc:spChg chg="mod">
          <ac:chgData name="Tomasz Kałuski" userId="40babe1a-396d-46a5-b48c-7ad58f1d095c" providerId="ADAL" clId="{3A0CAA51-F76C-1747-86F8-1E57B93AFED9}" dt="2020-01-16T20:03:58.988" v="64" actId="1076"/>
          <ac:spMkLst>
            <pc:docMk/>
            <pc:sldMk cId="1804616469" sldId="337"/>
            <ac:spMk id="2" creationId="{FE4A2EBF-905D-BE4C-A42C-7BAAAF6BD9F5}"/>
          </ac:spMkLst>
        </pc:spChg>
        <pc:spChg chg="add del mod">
          <ac:chgData name="Tomasz Kałuski" userId="40babe1a-396d-46a5-b48c-7ad58f1d095c" providerId="ADAL" clId="{3A0CAA51-F76C-1747-86F8-1E57B93AFED9}" dt="2020-01-16T20:14:21.649" v="505" actId="478"/>
          <ac:spMkLst>
            <pc:docMk/>
            <pc:sldMk cId="1804616469" sldId="337"/>
            <ac:spMk id="3" creationId="{B8DD00E9-2EF8-ED41-9114-7D8C01B39CCF}"/>
          </ac:spMkLst>
        </pc:spChg>
        <pc:spChg chg="del">
          <ac:chgData name="Tomasz Kałuski" userId="40babe1a-396d-46a5-b48c-7ad58f1d095c" providerId="ADAL" clId="{3A0CAA51-F76C-1747-86F8-1E57B93AFED9}" dt="2020-01-16T20:03:47.535" v="62"/>
          <ac:spMkLst>
            <pc:docMk/>
            <pc:sldMk cId="1804616469" sldId="337"/>
            <ac:spMk id="4" creationId="{A49C0E99-268D-054B-978C-A5266E3976B7}"/>
          </ac:spMkLst>
        </pc:spChg>
        <pc:spChg chg="mod">
          <ac:chgData name="Tomasz Kałuski" userId="40babe1a-396d-46a5-b48c-7ad58f1d095c" providerId="ADAL" clId="{3A0CAA51-F76C-1747-86F8-1E57B93AFED9}" dt="2020-01-16T20:04:18.082" v="71" actId="20577"/>
          <ac:spMkLst>
            <pc:docMk/>
            <pc:sldMk cId="1804616469" sldId="337"/>
            <ac:spMk id="11" creationId="{178D0056-E7CC-874B-B23A-538E5457DA72}"/>
          </ac:spMkLst>
        </pc:spChg>
        <pc:picChg chg="mod modCrop">
          <ac:chgData name="Tomasz Kałuski" userId="40babe1a-396d-46a5-b48c-7ad58f1d095c" providerId="ADAL" clId="{3A0CAA51-F76C-1747-86F8-1E57B93AFED9}" dt="2020-01-16T20:03:54.803" v="63" actId="18131"/>
          <ac:picMkLst>
            <pc:docMk/>
            <pc:sldMk cId="1804616469" sldId="337"/>
            <ac:picMk id="10" creationId="{E00F12EE-2CD9-EC4F-8233-9019B7DFDA3C}"/>
          </ac:picMkLst>
        </pc:picChg>
      </pc:sldChg>
      <pc:sldChg chg="addSp delSp modSp">
        <pc:chgData name="Tomasz Kałuski" userId="40babe1a-396d-46a5-b48c-7ad58f1d095c" providerId="ADAL" clId="{3A0CAA51-F76C-1747-86F8-1E57B93AFED9}" dt="2020-01-16T20:14:25.511" v="506" actId="478"/>
        <pc:sldMkLst>
          <pc:docMk/>
          <pc:sldMk cId="74041735" sldId="338"/>
        </pc:sldMkLst>
        <pc:spChg chg="add del mod">
          <ac:chgData name="Tomasz Kałuski" userId="40babe1a-396d-46a5-b48c-7ad58f1d095c" providerId="ADAL" clId="{3A0CAA51-F76C-1747-86F8-1E57B93AFED9}" dt="2020-01-16T20:14:25.511" v="506" actId="478"/>
          <ac:spMkLst>
            <pc:docMk/>
            <pc:sldMk cId="74041735" sldId="338"/>
            <ac:spMk id="3" creationId="{C087F293-CCD1-AA4B-884A-07AC0BADADD7}"/>
          </ac:spMkLst>
        </pc:spChg>
        <pc:spChg chg="del">
          <ac:chgData name="Tomasz Kałuski" userId="40babe1a-396d-46a5-b48c-7ad58f1d095c" providerId="ADAL" clId="{3A0CAA51-F76C-1747-86F8-1E57B93AFED9}" dt="2020-01-16T20:04:25.235" v="72"/>
          <ac:spMkLst>
            <pc:docMk/>
            <pc:sldMk cId="74041735" sldId="338"/>
            <ac:spMk id="4" creationId="{A54004F6-E7C3-E64E-B4E9-EC1E72B9FC26}"/>
          </ac:spMkLst>
        </pc:spChg>
        <pc:spChg chg="mod">
          <ac:chgData name="Tomasz Kałuski" userId="40babe1a-396d-46a5-b48c-7ad58f1d095c" providerId="ADAL" clId="{3A0CAA51-F76C-1747-86F8-1E57B93AFED9}" dt="2020-01-16T20:04:46.832" v="77" actId="1076"/>
          <ac:spMkLst>
            <pc:docMk/>
            <pc:sldMk cId="74041735" sldId="338"/>
            <ac:spMk id="9" creationId="{8F844CF3-F441-7E42-82C9-7A7F7BBECC0C}"/>
          </ac:spMkLst>
        </pc:spChg>
        <pc:picChg chg="mod modCrop">
          <ac:chgData name="Tomasz Kałuski" userId="40babe1a-396d-46a5-b48c-7ad58f1d095c" providerId="ADAL" clId="{3A0CAA51-F76C-1747-86F8-1E57B93AFED9}" dt="2020-01-16T20:04:43.506" v="76" actId="1076"/>
          <ac:picMkLst>
            <pc:docMk/>
            <pc:sldMk cId="74041735" sldId="338"/>
            <ac:picMk id="11" creationId="{801AE092-AF57-4147-9716-44E89E37964A}"/>
          </ac:picMkLst>
        </pc:picChg>
      </pc:sldChg>
      <pc:sldChg chg="addSp delSp modSp">
        <pc:chgData name="Tomasz Kałuski" userId="40babe1a-396d-46a5-b48c-7ad58f1d095c" providerId="ADAL" clId="{3A0CAA51-F76C-1747-86F8-1E57B93AFED9}" dt="2020-01-16T20:14:30.211" v="507" actId="478"/>
        <pc:sldMkLst>
          <pc:docMk/>
          <pc:sldMk cId="3200342784" sldId="339"/>
        </pc:sldMkLst>
        <pc:spChg chg="add del mod">
          <ac:chgData name="Tomasz Kałuski" userId="40babe1a-396d-46a5-b48c-7ad58f1d095c" providerId="ADAL" clId="{3A0CAA51-F76C-1747-86F8-1E57B93AFED9}" dt="2020-01-16T20:14:30.211" v="507" actId="478"/>
          <ac:spMkLst>
            <pc:docMk/>
            <pc:sldMk cId="3200342784" sldId="339"/>
            <ac:spMk id="3" creationId="{F1470795-530F-124C-8FC2-7051465A2F75}"/>
          </ac:spMkLst>
        </pc:spChg>
        <pc:spChg chg="del">
          <ac:chgData name="Tomasz Kałuski" userId="40babe1a-396d-46a5-b48c-7ad58f1d095c" providerId="ADAL" clId="{3A0CAA51-F76C-1747-86F8-1E57B93AFED9}" dt="2020-01-16T20:04:56.302" v="78"/>
          <ac:spMkLst>
            <pc:docMk/>
            <pc:sldMk cId="3200342784" sldId="339"/>
            <ac:spMk id="4" creationId="{8B648A11-3098-AA4B-BCFF-864812507324}"/>
          </ac:spMkLst>
        </pc:spChg>
        <pc:spChg chg="del">
          <ac:chgData name="Tomasz Kałuski" userId="40babe1a-396d-46a5-b48c-7ad58f1d095c" providerId="ADAL" clId="{3A0CAA51-F76C-1747-86F8-1E57B93AFED9}" dt="2020-01-16T20:04:56.302" v="78"/>
          <ac:spMkLst>
            <pc:docMk/>
            <pc:sldMk cId="3200342784" sldId="339"/>
            <ac:spMk id="6" creationId="{F189F014-3826-2940-8B77-7B905827EBB0}"/>
          </ac:spMkLst>
        </pc:spChg>
        <pc:spChg chg="del">
          <ac:chgData name="Tomasz Kałuski" userId="40babe1a-396d-46a5-b48c-7ad58f1d095c" providerId="ADAL" clId="{3A0CAA51-F76C-1747-86F8-1E57B93AFED9}" dt="2020-01-16T20:04:56.302" v="78"/>
          <ac:spMkLst>
            <pc:docMk/>
            <pc:sldMk cId="3200342784" sldId="339"/>
            <ac:spMk id="8" creationId="{ACD0E515-FFA0-3C4E-9427-1EA7C8DB62F9}"/>
          </ac:spMkLst>
        </pc:spChg>
        <pc:spChg chg="mod">
          <ac:chgData name="Tomasz Kałuski" userId="40babe1a-396d-46a5-b48c-7ad58f1d095c" providerId="ADAL" clId="{3A0CAA51-F76C-1747-86F8-1E57B93AFED9}" dt="2020-01-16T20:05:14.623" v="81" actId="1076"/>
          <ac:spMkLst>
            <pc:docMk/>
            <pc:sldMk cId="3200342784" sldId="339"/>
            <ac:spMk id="11" creationId="{6D772484-EE2C-E948-BF18-71EE1F0CFC7A}"/>
          </ac:spMkLst>
        </pc:spChg>
        <pc:picChg chg="mod modCrop">
          <ac:chgData name="Tomasz Kałuski" userId="40babe1a-396d-46a5-b48c-7ad58f1d095c" providerId="ADAL" clId="{3A0CAA51-F76C-1747-86F8-1E57B93AFED9}" dt="2020-01-16T20:05:07.507" v="80" actId="732"/>
          <ac:picMkLst>
            <pc:docMk/>
            <pc:sldMk cId="3200342784" sldId="339"/>
            <ac:picMk id="10" creationId="{30F9561E-19AD-9141-84C2-0BF66193C46B}"/>
          </ac:picMkLst>
        </pc:picChg>
      </pc:sldChg>
      <pc:sldChg chg="addSp delSp modSp">
        <pc:chgData name="Tomasz Kałuski" userId="40babe1a-396d-46a5-b48c-7ad58f1d095c" providerId="ADAL" clId="{3A0CAA51-F76C-1747-86F8-1E57B93AFED9}" dt="2020-01-17T11:44:37.098" v="997" actId="1076"/>
        <pc:sldMkLst>
          <pc:docMk/>
          <pc:sldMk cId="1162913817" sldId="340"/>
        </pc:sldMkLst>
        <pc:spChg chg="mod">
          <ac:chgData name="Tomasz Kałuski" userId="40babe1a-396d-46a5-b48c-7ad58f1d095c" providerId="ADAL" clId="{3A0CAA51-F76C-1747-86F8-1E57B93AFED9}" dt="2020-01-17T11:44:37.098" v="997" actId="1076"/>
          <ac:spMkLst>
            <pc:docMk/>
            <pc:sldMk cId="1162913817" sldId="340"/>
            <ac:spMk id="2" creationId="{4F39220E-27AE-5249-87E7-FD2EAD75EB8B}"/>
          </ac:spMkLst>
        </pc:spChg>
        <pc:spChg chg="add del mod">
          <ac:chgData name="Tomasz Kałuski" userId="40babe1a-396d-46a5-b48c-7ad58f1d095c" providerId="ADAL" clId="{3A0CAA51-F76C-1747-86F8-1E57B93AFED9}" dt="2020-01-16T20:14:33.370" v="508" actId="478"/>
          <ac:spMkLst>
            <pc:docMk/>
            <pc:sldMk cId="1162913817" sldId="340"/>
            <ac:spMk id="3" creationId="{0F9D71AB-27BD-B24E-88C0-701143E08B65}"/>
          </ac:spMkLst>
        </pc:spChg>
        <pc:spChg chg="del">
          <ac:chgData name="Tomasz Kałuski" userId="40babe1a-396d-46a5-b48c-7ad58f1d095c" providerId="ADAL" clId="{3A0CAA51-F76C-1747-86F8-1E57B93AFED9}" dt="2020-01-16T20:05:24.874" v="82"/>
          <ac:spMkLst>
            <pc:docMk/>
            <pc:sldMk cId="1162913817" sldId="340"/>
            <ac:spMk id="4" creationId="{6229906C-2C45-EC42-8BC6-ADC7E6754453}"/>
          </ac:spMkLst>
        </pc:spChg>
        <pc:spChg chg="del">
          <ac:chgData name="Tomasz Kałuski" userId="40babe1a-396d-46a5-b48c-7ad58f1d095c" providerId="ADAL" clId="{3A0CAA51-F76C-1747-86F8-1E57B93AFED9}" dt="2020-01-16T20:05:24.874" v="82"/>
          <ac:spMkLst>
            <pc:docMk/>
            <pc:sldMk cId="1162913817" sldId="340"/>
            <ac:spMk id="6" creationId="{C7F77599-E66C-F845-9D0A-D79573AF617A}"/>
          </ac:spMkLst>
        </pc:spChg>
        <pc:spChg chg="del">
          <ac:chgData name="Tomasz Kałuski" userId="40babe1a-396d-46a5-b48c-7ad58f1d095c" providerId="ADAL" clId="{3A0CAA51-F76C-1747-86F8-1E57B93AFED9}" dt="2020-01-16T20:05:24.874" v="82"/>
          <ac:spMkLst>
            <pc:docMk/>
            <pc:sldMk cId="1162913817" sldId="340"/>
            <ac:spMk id="8" creationId="{FFA5BEE2-41FD-524D-8F1C-FC7226FEC460}"/>
          </ac:spMkLst>
        </pc:spChg>
        <pc:spChg chg="mod">
          <ac:chgData name="Tomasz Kałuski" userId="40babe1a-396d-46a5-b48c-7ad58f1d095c" providerId="ADAL" clId="{3A0CAA51-F76C-1747-86F8-1E57B93AFED9}" dt="2020-01-16T20:05:49.201" v="86" actId="1076"/>
          <ac:spMkLst>
            <pc:docMk/>
            <pc:sldMk cId="1162913817" sldId="340"/>
            <ac:spMk id="11" creationId="{2B4FEA22-77F8-5C4C-ABBB-7711673421A4}"/>
          </ac:spMkLst>
        </pc:spChg>
        <pc:picChg chg="mod modCrop">
          <ac:chgData name="Tomasz Kałuski" userId="40babe1a-396d-46a5-b48c-7ad58f1d095c" providerId="ADAL" clId="{3A0CAA51-F76C-1747-86F8-1E57B93AFED9}" dt="2020-01-16T20:05:42.873" v="85" actId="1076"/>
          <ac:picMkLst>
            <pc:docMk/>
            <pc:sldMk cId="1162913817" sldId="340"/>
            <ac:picMk id="10" creationId="{3446AE36-7630-564A-9AEB-569DC7AE3AD4}"/>
          </ac:picMkLst>
        </pc:picChg>
      </pc:sldChg>
      <pc:sldChg chg="addSp delSp modSp">
        <pc:chgData name="Tomasz Kałuski" userId="40babe1a-396d-46a5-b48c-7ad58f1d095c" providerId="ADAL" clId="{3A0CAA51-F76C-1747-86F8-1E57B93AFED9}" dt="2020-01-17T11:46:05.361" v="1039" actId="18653"/>
        <pc:sldMkLst>
          <pc:docMk/>
          <pc:sldMk cId="2466454287" sldId="341"/>
        </pc:sldMkLst>
        <pc:spChg chg="del mod">
          <ac:chgData name="Tomasz Kałuski" userId="40babe1a-396d-46a5-b48c-7ad58f1d095c" providerId="ADAL" clId="{3A0CAA51-F76C-1747-86F8-1E57B93AFED9}" dt="2020-01-16T20:15:00.680" v="514" actId="478"/>
          <ac:spMkLst>
            <pc:docMk/>
            <pc:sldMk cId="2466454287" sldId="341"/>
            <ac:spMk id="2" creationId="{AE084AEC-58CD-7845-B63C-3B0475FB61AF}"/>
          </ac:spMkLst>
        </pc:spChg>
        <pc:spChg chg="add mod">
          <ac:chgData name="Tomasz Kałuski" userId="40babe1a-396d-46a5-b48c-7ad58f1d095c" providerId="ADAL" clId="{3A0CAA51-F76C-1747-86F8-1E57B93AFED9}" dt="2020-01-16T20:06:48.889" v="95"/>
          <ac:spMkLst>
            <pc:docMk/>
            <pc:sldMk cId="2466454287" sldId="341"/>
            <ac:spMk id="3" creationId="{58BDAC72-92B9-B248-9149-045D60F7D8E6}"/>
          </ac:spMkLst>
        </pc:spChg>
        <pc:spChg chg="del">
          <ac:chgData name="Tomasz Kałuski" userId="40babe1a-396d-46a5-b48c-7ad58f1d095c" providerId="ADAL" clId="{3A0CAA51-F76C-1747-86F8-1E57B93AFED9}" dt="2020-01-16T20:06:41.246" v="93"/>
          <ac:spMkLst>
            <pc:docMk/>
            <pc:sldMk cId="2466454287" sldId="341"/>
            <ac:spMk id="4" creationId="{1C0DF1C9-4490-784E-A38D-A968F7B06BA7}"/>
          </ac:spMkLst>
        </pc:spChg>
        <pc:spChg chg="add del mod">
          <ac:chgData name="Tomasz Kałuski" userId="40babe1a-396d-46a5-b48c-7ad58f1d095c" providerId="ADAL" clId="{3A0CAA51-F76C-1747-86F8-1E57B93AFED9}" dt="2020-01-17T11:46:01.304" v="1036" actId="931"/>
          <ac:spMkLst>
            <pc:docMk/>
            <pc:sldMk cId="2466454287" sldId="341"/>
            <ac:spMk id="4" creationId="{F470B674-2B23-6F41-BC01-183B6179090C}"/>
          </ac:spMkLst>
        </pc:spChg>
        <pc:spChg chg="add mod">
          <ac:chgData name="Tomasz Kałuski" userId="40babe1a-396d-46a5-b48c-7ad58f1d095c" providerId="ADAL" clId="{3A0CAA51-F76C-1747-86F8-1E57B93AFED9}" dt="2020-01-17T11:45:51.906" v="1034" actId="20577"/>
          <ac:spMkLst>
            <pc:docMk/>
            <pc:sldMk cId="2466454287" sldId="341"/>
            <ac:spMk id="5" creationId="{0C8EACE1-825E-F248-9776-215DA1C20736}"/>
          </ac:spMkLst>
        </pc:spChg>
        <pc:spChg chg="del">
          <ac:chgData name="Tomasz Kałuski" userId="40babe1a-396d-46a5-b48c-7ad58f1d095c" providerId="ADAL" clId="{3A0CAA51-F76C-1747-86F8-1E57B93AFED9}" dt="2020-01-16T20:06:41.246" v="93"/>
          <ac:spMkLst>
            <pc:docMk/>
            <pc:sldMk cId="2466454287" sldId="341"/>
            <ac:spMk id="5" creationId="{EBCF76B1-A027-A74A-9A37-3150DA58EF75}"/>
          </ac:spMkLst>
        </pc:spChg>
        <pc:spChg chg="add del mod">
          <ac:chgData name="Tomasz Kałuski" userId="40babe1a-396d-46a5-b48c-7ad58f1d095c" providerId="ADAL" clId="{3A0CAA51-F76C-1747-86F8-1E57B93AFED9}" dt="2020-01-16T20:14:41.312" v="510" actId="478"/>
          <ac:spMkLst>
            <pc:docMk/>
            <pc:sldMk cId="2466454287" sldId="341"/>
            <ac:spMk id="6" creationId="{84E5EFEF-3F2E-754D-BD15-E6EDB308D5CC}"/>
          </ac:spMkLst>
        </pc:spChg>
        <pc:picChg chg="add mod">
          <ac:chgData name="Tomasz Kałuski" userId="40babe1a-396d-46a5-b48c-7ad58f1d095c" providerId="ADAL" clId="{3A0CAA51-F76C-1747-86F8-1E57B93AFED9}" dt="2020-01-17T11:46:05.361" v="1039" actId="18653"/>
          <ac:picMkLst>
            <pc:docMk/>
            <pc:sldMk cId="2466454287" sldId="341"/>
            <ac:picMk id="8" creationId="{C71F4F4E-0136-824B-A53C-6F6E4C0B4D06}"/>
          </ac:picMkLst>
        </pc:picChg>
        <pc:picChg chg="del mod">
          <ac:chgData name="Tomasz Kałuski" userId="40babe1a-396d-46a5-b48c-7ad58f1d095c" providerId="ADAL" clId="{3A0CAA51-F76C-1747-86F8-1E57B93AFED9}" dt="2020-01-17T11:45:55.437" v="1035" actId="478"/>
          <ac:picMkLst>
            <pc:docMk/>
            <pc:sldMk cId="2466454287" sldId="341"/>
            <ac:picMk id="14" creationId="{EE417353-9FB1-CA4E-B6C3-DE5A286CDBEC}"/>
          </ac:picMkLst>
        </pc:picChg>
      </pc:sldChg>
      <pc:sldChg chg="addSp delSp modSp">
        <pc:chgData name="Tomasz Kałuski" userId="40babe1a-396d-46a5-b48c-7ad58f1d095c" providerId="ADAL" clId="{3A0CAA51-F76C-1747-86F8-1E57B93AFED9}" dt="2020-01-21T12:21:20.502" v="1313" actId="1076"/>
        <pc:sldMkLst>
          <pc:docMk/>
          <pc:sldMk cId="3072679651" sldId="342"/>
        </pc:sldMkLst>
        <pc:spChg chg="del mod">
          <ac:chgData name="Tomasz Kałuski" userId="40babe1a-396d-46a5-b48c-7ad58f1d095c" providerId="ADAL" clId="{3A0CAA51-F76C-1747-86F8-1E57B93AFED9}" dt="2020-01-16T20:15:07.029" v="516" actId="478"/>
          <ac:spMkLst>
            <pc:docMk/>
            <pc:sldMk cId="3072679651" sldId="342"/>
            <ac:spMk id="2" creationId="{AE084AEC-58CD-7845-B63C-3B0475FB61AF}"/>
          </ac:spMkLst>
        </pc:spChg>
        <pc:spChg chg="add mod">
          <ac:chgData name="Tomasz Kałuski" userId="40babe1a-396d-46a5-b48c-7ad58f1d095c" providerId="ADAL" clId="{3A0CAA51-F76C-1747-86F8-1E57B93AFED9}" dt="2020-01-21T12:21:20.502" v="1313" actId="1076"/>
          <ac:spMkLst>
            <pc:docMk/>
            <pc:sldMk cId="3072679651" sldId="342"/>
            <ac:spMk id="3" creationId="{B5B43845-E694-964A-A3C0-FDC37E22E8C8}"/>
          </ac:spMkLst>
        </pc:spChg>
        <pc:spChg chg="del">
          <ac:chgData name="Tomasz Kałuski" userId="40babe1a-396d-46a5-b48c-7ad58f1d095c" providerId="ADAL" clId="{3A0CAA51-F76C-1747-86F8-1E57B93AFED9}" dt="2020-01-16T20:10:03.139" v="461"/>
          <ac:spMkLst>
            <pc:docMk/>
            <pc:sldMk cId="3072679651" sldId="342"/>
            <ac:spMk id="4" creationId="{1C0DF1C9-4490-784E-A38D-A968F7B06BA7}"/>
          </ac:spMkLst>
        </pc:spChg>
        <pc:spChg chg="add del mod">
          <ac:chgData name="Tomasz Kałuski" userId="40babe1a-396d-46a5-b48c-7ad58f1d095c" providerId="ADAL" clId="{3A0CAA51-F76C-1747-86F8-1E57B93AFED9}" dt="2020-01-17T11:46:54.031" v="1078" actId="931"/>
          <ac:spMkLst>
            <pc:docMk/>
            <pc:sldMk cId="3072679651" sldId="342"/>
            <ac:spMk id="4" creationId="{A619DA4B-7F3C-2042-84FC-2CBEAB4BF3A2}"/>
          </ac:spMkLst>
        </pc:spChg>
        <pc:spChg chg="add mod">
          <ac:chgData name="Tomasz Kałuski" userId="40babe1a-396d-46a5-b48c-7ad58f1d095c" providerId="ADAL" clId="{3A0CAA51-F76C-1747-86F8-1E57B93AFED9}" dt="2020-01-17T11:46:47.974" v="1076" actId="20577"/>
          <ac:spMkLst>
            <pc:docMk/>
            <pc:sldMk cId="3072679651" sldId="342"/>
            <ac:spMk id="5" creationId="{1E30972D-BD8C-D241-A566-0B5A567997F3}"/>
          </ac:spMkLst>
        </pc:spChg>
        <pc:spChg chg="del">
          <ac:chgData name="Tomasz Kałuski" userId="40babe1a-396d-46a5-b48c-7ad58f1d095c" providerId="ADAL" clId="{3A0CAA51-F76C-1747-86F8-1E57B93AFED9}" dt="2020-01-16T20:10:03.139" v="461"/>
          <ac:spMkLst>
            <pc:docMk/>
            <pc:sldMk cId="3072679651" sldId="342"/>
            <ac:spMk id="5" creationId="{EBCF76B1-A027-A74A-9A37-3150DA58EF75}"/>
          </ac:spMkLst>
        </pc:spChg>
        <pc:spChg chg="add del mod">
          <ac:chgData name="Tomasz Kałuski" userId="40babe1a-396d-46a5-b48c-7ad58f1d095c" providerId="ADAL" clId="{3A0CAA51-F76C-1747-86F8-1E57B93AFED9}" dt="2020-01-16T20:15:08.316" v="517" actId="478"/>
          <ac:spMkLst>
            <pc:docMk/>
            <pc:sldMk cId="3072679651" sldId="342"/>
            <ac:spMk id="6" creationId="{61D7784D-D7FC-ED44-BF56-E69AB3673D8F}"/>
          </ac:spMkLst>
        </pc:spChg>
        <pc:picChg chg="add mod">
          <ac:chgData name="Tomasz Kałuski" userId="40babe1a-396d-46a5-b48c-7ad58f1d095c" providerId="ADAL" clId="{3A0CAA51-F76C-1747-86F8-1E57B93AFED9}" dt="2020-01-17T11:46:56.729" v="1081" actId="18653"/>
          <ac:picMkLst>
            <pc:docMk/>
            <pc:sldMk cId="3072679651" sldId="342"/>
            <ac:picMk id="8" creationId="{0A599743-5179-8147-8ADF-02AC99CD1FBF}"/>
          </ac:picMkLst>
        </pc:picChg>
        <pc:picChg chg="del mod">
          <ac:chgData name="Tomasz Kałuski" userId="40babe1a-396d-46a5-b48c-7ad58f1d095c" providerId="ADAL" clId="{3A0CAA51-F76C-1747-86F8-1E57B93AFED9}" dt="2020-01-17T11:46:49.535" v="1077" actId="478"/>
          <ac:picMkLst>
            <pc:docMk/>
            <pc:sldMk cId="3072679651" sldId="342"/>
            <ac:picMk id="9" creationId="{43DB247A-7E41-EA4B-B5BC-B02E071C0FEA}"/>
          </ac:picMkLst>
        </pc:picChg>
      </pc:sldChg>
      <pc:sldChg chg="addSp delSp modSp">
        <pc:chgData name="Tomasz Kałuski" userId="40babe1a-396d-46a5-b48c-7ad58f1d095c" providerId="ADAL" clId="{3A0CAA51-F76C-1747-86F8-1E57B93AFED9}" dt="2020-01-17T11:54:03.033" v="1278" actId="114"/>
        <pc:sldMkLst>
          <pc:docMk/>
          <pc:sldMk cId="3072026815" sldId="343"/>
        </pc:sldMkLst>
        <pc:spChg chg="del mod">
          <ac:chgData name="Tomasz Kałuski" userId="40babe1a-396d-46a5-b48c-7ad58f1d095c" providerId="ADAL" clId="{3A0CAA51-F76C-1747-86F8-1E57B93AFED9}" dt="2020-01-16T20:15:03.694" v="515" actId="478"/>
          <ac:spMkLst>
            <pc:docMk/>
            <pc:sldMk cId="3072026815" sldId="343"/>
            <ac:spMk id="2" creationId="{1D70B0E8-8913-F148-B405-CD4188732E2E}"/>
          </ac:spMkLst>
        </pc:spChg>
        <pc:spChg chg="add mod">
          <ac:chgData name="Tomasz Kałuski" userId="40babe1a-396d-46a5-b48c-7ad58f1d095c" providerId="ADAL" clId="{3A0CAA51-F76C-1747-86F8-1E57B93AFED9}" dt="2020-01-16T20:14:49.971" v="512" actId="1076"/>
          <ac:spMkLst>
            <pc:docMk/>
            <pc:sldMk cId="3072026815" sldId="343"/>
            <ac:spMk id="3" creationId="{8585A1DC-7522-C844-BB8B-E58F2D712080}"/>
          </ac:spMkLst>
        </pc:spChg>
        <pc:spChg chg="add del mod">
          <ac:chgData name="Tomasz Kałuski" userId="40babe1a-396d-46a5-b48c-7ad58f1d095c" providerId="ADAL" clId="{3A0CAA51-F76C-1747-86F8-1E57B93AFED9}" dt="2020-01-17T11:46:16.899" v="1041" actId="931"/>
          <ac:spMkLst>
            <pc:docMk/>
            <pc:sldMk cId="3072026815" sldId="343"/>
            <ac:spMk id="4" creationId="{115CDC99-D970-D642-AA36-1CC6F13A27AA}"/>
          </ac:spMkLst>
        </pc:spChg>
        <pc:spChg chg="del">
          <ac:chgData name="Tomasz Kałuski" userId="40babe1a-396d-46a5-b48c-7ad58f1d095c" providerId="ADAL" clId="{3A0CAA51-F76C-1747-86F8-1E57B93AFED9}" dt="2020-01-16T20:07:11.817" v="97"/>
          <ac:spMkLst>
            <pc:docMk/>
            <pc:sldMk cId="3072026815" sldId="343"/>
            <ac:spMk id="4" creationId="{5021E77D-D506-E843-BD62-0A88CF2A1943}"/>
          </ac:spMkLst>
        </pc:spChg>
        <pc:spChg chg="del">
          <ac:chgData name="Tomasz Kałuski" userId="40babe1a-396d-46a5-b48c-7ad58f1d095c" providerId="ADAL" clId="{3A0CAA51-F76C-1747-86F8-1E57B93AFED9}" dt="2020-01-16T20:07:11.817" v="97"/>
          <ac:spMkLst>
            <pc:docMk/>
            <pc:sldMk cId="3072026815" sldId="343"/>
            <ac:spMk id="5" creationId="{3517053E-5BF5-E241-B137-271371093AB9}"/>
          </ac:spMkLst>
        </pc:spChg>
        <pc:spChg chg="add del mod">
          <ac:chgData name="Tomasz Kałuski" userId="40babe1a-396d-46a5-b48c-7ad58f1d095c" providerId="ADAL" clId="{3A0CAA51-F76C-1747-86F8-1E57B93AFED9}" dt="2020-01-16T20:14:45.215" v="511" actId="478"/>
          <ac:spMkLst>
            <pc:docMk/>
            <pc:sldMk cId="3072026815" sldId="343"/>
            <ac:spMk id="6" creationId="{090E934F-E25B-6A42-90D5-3228B04A3C03}"/>
          </ac:spMkLst>
        </pc:spChg>
        <pc:spChg chg="add mod">
          <ac:chgData name="Tomasz Kałuski" userId="40babe1a-396d-46a5-b48c-7ad58f1d095c" providerId="ADAL" clId="{3A0CAA51-F76C-1747-86F8-1E57B93AFED9}" dt="2020-01-17T11:46:35.306" v="1059" actId="20577"/>
          <ac:spMkLst>
            <pc:docMk/>
            <pc:sldMk cId="3072026815" sldId="343"/>
            <ac:spMk id="9" creationId="{29AAB53A-1A40-B247-99B5-0900F2A018D0}"/>
          </ac:spMkLst>
        </pc:spChg>
        <pc:spChg chg="add mod">
          <ac:chgData name="Tomasz Kałuski" userId="40babe1a-396d-46a5-b48c-7ad58f1d095c" providerId="ADAL" clId="{3A0CAA51-F76C-1747-86F8-1E57B93AFED9}" dt="2020-01-17T11:54:03.033" v="1278" actId="114"/>
          <ac:spMkLst>
            <pc:docMk/>
            <pc:sldMk cId="3072026815" sldId="343"/>
            <ac:spMk id="11" creationId="{382A6D65-2D9A-AB4B-A663-F2370270C41F}"/>
          </ac:spMkLst>
        </pc:spChg>
        <pc:picChg chg="add mod">
          <ac:chgData name="Tomasz Kałuski" userId="40babe1a-396d-46a5-b48c-7ad58f1d095c" providerId="ADAL" clId="{3A0CAA51-F76C-1747-86F8-1E57B93AFED9}" dt="2020-01-17T11:46:19.654" v="1044" actId="962"/>
          <ac:picMkLst>
            <pc:docMk/>
            <pc:sldMk cId="3072026815" sldId="343"/>
            <ac:picMk id="6" creationId="{A922801E-8982-CF4E-B985-4DABCEE24AC2}"/>
          </ac:picMkLst>
        </pc:picChg>
        <pc:picChg chg="del mod">
          <ac:chgData name="Tomasz Kałuski" userId="40babe1a-396d-46a5-b48c-7ad58f1d095c" providerId="ADAL" clId="{3A0CAA51-F76C-1747-86F8-1E57B93AFED9}" dt="2020-01-17T11:46:10.764" v="1040" actId="478"/>
          <ac:picMkLst>
            <pc:docMk/>
            <pc:sldMk cId="3072026815" sldId="343"/>
            <ac:picMk id="10" creationId="{EF482DF1-6860-E542-9B99-8B06DF7366E0}"/>
          </ac:picMkLst>
        </pc:picChg>
      </pc:sldChg>
      <pc:sldChg chg="addSp delSp modSp">
        <pc:chgData name="Tomasz Kałuski" userId="40babe1a-396d-46a5-b48c-7ad58f1d095c" providerId="ADAL" clId="{3A0CAA51-F76C-1747-86F8-1E57B93AFED9}" dt="2020-01-17T11:54:36.564" v="1284" actId="1076"/>
        <pc:sldMkLst>
          <pc:docMk/>
          <pc:sldMk cId="3888445302" sldId="344"/>
        </pc:sldMkLst>
        <pc:spChg chg="del mod">
          <ac:chgData name="Tomasz Kałuski" userId="40babe1a-396d-46a5-b48c-7ad58f1d095c" providerId="ADAL" clId="{3A0CAA51-F76C-1747-86F8-1E57B93AFED9}" dt="2020-01-16T20:15:13.049" v="518" actId="478"/>
          <ac:spMkLst>
            <pc:docMk/>
            <pc:sldMk cId="3888445302" sldId="344"/>
            <ac:spMk id="2" creationId="{1D70B0E8-8913-F148-B405-CD4188732E2E}"/>
          </ac:spMkLst>
        </pc:spChg>
        <pc:spChg chg="add mod">
          <ac:chgData name="Tomasz Kałuski" userId="40babe1a-396d-46a5-b48c-7ad58f1d095c" providerId="ADAL" clId="{3A0CAA51-F76C-1747-86F8-1E57B93AFED9}" dt="2020-01-17T11:47:49.467" v="1109" actId="1076"/>
          <ac:spMkLst>
            <pc:docMk/>
            <pc:sldMk cId="3888445302" sldId="344"/>
            <ac:spMk id="3" creationId="{D706B147-A66B-A245-8637-9094E332C7AF}"/>
          </ac:spMkLst>
        </pc:spChg>
        <pc:spChg chg="del">
          <ac:chgData name="Tomasz Kałuski" userId="40babe1a-396d-46a5-b48c-7ad58f1d095c" providerId="ADAL" clId="{3A0CAA51-F76C-1747-86F8-1E57B93AFED9}" dt="2020-01-16T20:10:56.340" v="466"/>
          <ac:spMkLst>
            <pc:docMk/>
            <pc:sldMk cId="3888445302" sldId="344"/>
            <ac:spMk id="4" creationId="{5021E77D-D506-E843-BD62-0A88CF2A1943}"/>
          </ac:spMkLst>
        </pc:spChg>
        <pc:spChg chg="add del mod">
          <ac:chgData name="Tomasz Kałuski" userId="40babe1a-396d-46a5-b48c-7ad58f1d095c" providerId="ADAL" clId="{3A0CAA51-F76C-1747-86F8-1E57B93AFED9}" dt="2020-01-17T11:47:36.061" v="1104" actId="931"/>
          <ac:spMkLst>
            <pc:docMk/>
            <pc:sldMk cId="3888445302" sldId="344"/>
            <ac:spMk id="4" creationId="{AED11F62-0877-374E-BBFD-FFE9E4E361D9}"/>
          </ac:spMkLst>
        </pc:spChg>
        <pc:spChg chg="del">
          <ac:chgData name="Tomasz Kałuski" userId="40babe1a-396d-46a5-b48c-7ad58f1d095c" providerId="ADAL" clId="{3A0CAA51-F76C-1747-86F8-1E57B93AFED9}" dt="2020-01-16T20:10:56.340" v="466"/>
          <ac:spMkLst>
            <pc:docMk/>
            <pc:sldMk cId="3888445302" sldId="344"/>
            <ac:spMk id="5" creationId="{3517053E-5BF5-E241-B137-271371093AB9}"/>
          </ac:spMkLst>
        </pc:spChg>
        <pc:spChg chg="add mod">
          <ac:chgData name="Tomasz Kałuski" userId="40babe1a-396d-46a5-b48c-7ad58f1d095c" providerId="ADAL" clId="{3A0CAA51-F76C-1747-86F8-1E57B93AFED9}" dt="2020-01-17T11:47:19.207" v="1102" actId="20577"/>
          <ac:spMkLst>
            <pc:docMk/>
            <pc:sldMk cId="3888445302" sldId="344"/>
            <ac:spMk id="5" creationId="{B5BA8279-10A5-0F4C-9F7E-4F801F42E393}"/>
          </ac:spMkLst>
        </pc:spChg>
        <pc:spChg chg="add del mod">
          <ac:chgData name="Tomasz Kałuski" userId="40babe1a-396d-46a5-b48c-7ad58f1d095c" providerId="ADAL" clId="{3A0CAA51-F76C-1747-86F8-1E57B93AFED9}" dt="2020-01-16T20:11:18.946" v="472" actId="478"/>
          <ac:spMkLst>
            <pc:docMk/>
            <pc:sldMk cId="3888445302" sldId="344"/>
            <ac:spMk id="6" creationId="{1133592A-DE29-C644-A716-80713BCB685B}"/>
          </ac:spMkLst>
        </pc:spChg>
        <pc:spChg chg="add mod">
          <ac:chgData name="Tomasz Kałuski" userId="40babe1a-396d-46a5-b48c-7ad58f1d095c" providerId="ADAL" clId="{3A0CAA51-F76C-1747-86F8-1E57B93AFED9}" dt="2020-01-17T11:54:36.564" v="1284" actId="1076"/>
          <ac:spMkLst>
            <pc:docMk/>
            <pc:sldMk cId="3888445302" sldId="344"/>
            <ac:spMk id="10" creationId="{5AD16D63-C669-574A-AEA7-3B7EE1E71071}"/>
          </ac:spMkLst>
        </pc:spChg>
        <pc:picChg chg="del mod">
          <ac:chgData name="Tomasz Kałuski" userId="40babe1a-396d-46a5-b48c-7ad58f1d095c" providerId="ADAL" clId="{3A0CAA51-F76C-1747-86F8-1E57B93AFED9}" dt="2020-01-17T11:47:24.544" v="1103" actId="478"/>
          <ac:picMkLst>
            <pc:docMk/>
            <pc:sldMk cId="3888445302" sldId="344"/>
            <ac:picMk id="8" creationId="{27668F89-9661-2141-BD49-0FEF50BB4A99}"/>
          </ac:picMkLst>
        </pc:picChg>
        <pc:picChg chg="add mod">
          <ac:chgData name="Tomasz Kałuski" userId="40babe1a-396d-46a5-b48c-7ad58f1d095c" providerId="ADAL" clId="{3A0CAA51-F76C-1747-86F8-1E57B93AFED9}" dt="2020-01-17T11:47:39.189" v="1107" actId="18653"/>
          <ac:picMkLst>
            <pc:docMk/>
            <pc:sldMk cId="3888445302" sldId="344"/>
            <ac:picMk id="9" creationId="{37B68FB1-DDBD-C543-A25F-58963AED25B0}"/>
          </ac:picMkLst>
        </pc:picChg>
      </pc:sldChg>
      <pc:sldChg chg="addSp delSp modSp">
        <pc:chgData name="Tomasz Kałuski" userId="40babe1a-396d-46a5-b48c-7ad58f1d095c" providerId="ADAL" clId="{3A0CAA51-F76C-1747-86F8-1E57B93AFED9}" dt="2020-01-17T11:53:13.675" v="1273" actId="1076"/>
        <pc:sldMkLst>
          <pc:docMk/>
          <pc:sldMk cId="2645321848" sldId="345"/>
        </pc:sldMkLst>
        <pc:spChg chg="del mod">
          <ac:chgData name="Tomasz Kałuski" userId="40babe1a-396d-46a5-b48c-7ad58f1d095c" providerId="ADAL" clId="{3A0CAA51-F76C-1747-86F8-1E57B93AFED9}" dt="2020-01-16T20:15:16.457" v="519" actId="478"/>
          <ac:spMkLst>
            <pc:docMk/>
            <pc:sldMk cId="2645321848" sldId="345"/>
            <ac:spMk id="2" creationId="{AE084AEC-58CD-7845-B63C-3B0475FB61AF}"/>
          </ac:spMkLst>
        </pc:spChg>
        <pc:spChg chg="add mod">
          <ac:chgData name="Tomasz Kałuski" userId="40babe1a-396d-46a5-b48c-7ad58f1d095c" providerId="ADAL" clId="{3A0CAA51-F76C-1747-86F8-1E57B93AFED9}" dt="2020-01-16T20:11:53.083" v="475"/>
          <ac:spMkLst>
            <pc:docMk/>
            <pc:sldMk cId="2645321848" sldId="345"/>
            <ac:spMk id="3" creationId="{4865AC0E-804A-794A-93B2-B3CC9AE67E18}"/>
          </ac:spMkLst>
        </pc:spChg>
        <pc:spChg chg="del">
          <ac:chgData name="Tomasz Kałuski" userId="40babe1a-396d-46a5-b48c-7ad58f1d095c" providerId="ADAL" clId="{3A0CAA51-F76C-1747-86F8-1E57B93AFED9}" dt="2020-01-16T20:11:48.820" v="473"/>
          <ac:spMkLst>
            <pc:docMk/>
            <pc:sldMk cId="2645321848" sldId="345"/>
            <ac:spMk id="4" creationId="{1C0DF1C9-4490-784E-A38D-A968F7B06BA7}"/>
          </ac:spMkLst>
        </pc:spChg>
        <pc:spChg chg="add del mod">
          <ac:chgData name="Tomasz Kałuski" userId="40babe1a-396d-46a5-b48c-7ad58f1d095c" providerId="ADAL" clId="{3A0CAA51-F76C-1747-86F8-1E57B93AFED9}" dt="2020-01-17T11:48:20.541" v="1150" actId="931"/>
          <ac:spMkLst>
            <pc:docMk/>
            <pc:sldMk cId="2645321848" sldId="345"/>
            <ac:spMk id="4" creationId="{F87D8623-F331-B640-A6BF-8BE53010B616}"/>
          </ac:spMkLst>
        </pc:spChg>
        <pc:spChg chg="add mod">
          <ac:chgData name="Tomasz Kałuski" userId="40babe1a-396d-46a5-b48c-7ad58f1d095c" providerId="ADAL" clId="{3A0CAA51-F76C-1747-86F8-1E57B93AFED9}" dt="2020-01-17T11:48:09.859" v="1148" actId="20577"/>
          <ac:spMkLst>
            <pc:docMk/>
            <pc:sldMk cId="2645321848" sldId="345"/>
            <ac:spMk id="5" creationId="{98766F13-E2C2-034C-976D-E0968834C46B}"/>
          </ac:spMkLst>
        </pc:spChg>
        <pc:spChg chg="del">
          <ac:chgData name="Tomasz Kałuski" userId="40babe1a-396d-46a5-b48c-7ad58f1d095c" providerId="ADAL" clId="{3A0CAA51-F76C-1747-86F8-1E57B93AFED9}" dt="2020-01-16T20:11:48.820" v="473"/>
          <ac:spMkLst>
            <pc:docMk/>
            <pc:sldMk cId="2645321848" sldId="345"/>
            <ac:spMk id="5" creationId="{EBCF76B1-A027-A74A-9A37-3150DA58EF75}"/>
          </ac:spMkLst>
        </pc:spChg>
        <pc:spChg chg="add del mod">
          <ac:chgData name="Tomasz Kałuski" userId="40babe1a-396d-46a5-b48c-7ad58f1d095c" providerId="ADAL" clId="{3A0CAA51-F76C-1747-86F8-1E57B93AFED9}" dt="2020-01-16T20:15:17.571" v="520" actId="478"/>
          <ac:spMkLst>
            <pc:docMk/>
            <pc:sldMk cId="2645321848" sldId="345"/>
            <ac:spMk id="6" creationId="{E093825C-C4C8-E543-B044-72B26ABD28B8}"/>
          </ac:spMkLst>
        </pc:spChg>
        <pc:spChg chg="add mod">
          <ac:chgData name="Tomasz Kałuski" userId="40babe1a-396d-46a5-b48c-7ad58f1d095c" providerId="ADAL" clId="{3A0CAA51-F76C-1747-86F8-1E57B93AFED9}" dt="2020-01-17T11:53:13.675" v="1273" actId="1076"/>
          <ac:spMkLst>
            <pc:docMk/>
            <pc:sldMk cId="2645321848" sldId="345"/>
            <ac:spMk id="10" creationId="{851EA7C8-1159-FB4C-892A-A5CBD6161620}"/>
          </ac:spMkLst>
        </pc:spChg>
        <pc:picChg chg="del mod">
          <ac:chgData name="Tomasz Kałuski" userId="40babe1a-396d-46a5-b48c-7ad58f1d095c" providerId="ADAL" clId="{3A0CAA51-F76C-1747-86F8-1E57B93AFED9}" dt="2020-01-17T11:48:14.275" v="1149" actId="478"/>
          <ac:picMkLst>
            <pc:docMk/>
            <pc:sldMk cId="2645321848" sldId="345"/>
            <ac:picMk id="8" creationId="{40BB7437-556C-5949-98A8-5ED45FB17846}"/>
          </ac:picMkLst>
        </pc:picChg>
        <pc:picChg chg="add mod">
          <ac:chgData name="Tomasz Kałuski" userId="40babe1a-396d-46a5-b48c-7ad58f1d095c" providerId="ADAL" clId="{3A0CAA51-F76C-1747-86F8-1E57B93AFED9}" dt="2020-01-17T11:52:05.847" v="1269" actId="1076"/>
          <ac:picMkLst>
            <pc:docMk/>
            <pc:sldMk cId="2645321848" sldId="345"/>
            <ac:picMk id="9" creationId="{1DF9BCCF-4EE5-374E-AFA4-F2EFF995A105}"/>
          </ac:picMkLst>
        </pc:picChg>
      </pc:sldChg>
      <pc:sldChg chg="addSp delSp modSp">
        <pc:chgData name="Tomasz Kałuski" userId="40babe1a-396d-46a5-b48c-7ad58f1d095c" providerId="ADAL" clId="{3A0CAA51-F76C-1747-86F8-1E57B93AFED9}" dt="2020-01-17T11:55:09.161" v="1290"/>
        <pc:sldMkLst>
          <pc:docMk/>
          <pc:sldMk cId="2771019425" sldId="346"/>
        </pc:sldMkLst>
        <pc:spChg chg="del mod">
          <ac:chgData name="Tomasz Kałuski" userId="40babe1a-396d-46a5-b48c-7ad58f1d095c" providerId="ADAL" clId="{3A0CAA51-F76C-1747-86F8-1E57B93AFED9}" dt="2020-01-16T20:15:21.093" v="521" actId="478"/>
          <ac:spMkLst>
            <pc:docMk/>
            <pc:sldMk cId="2771019425" sldId="346"/>
            <ac:spMk id="2" creationId="{1D70B0E8-8913-F148-B405-CD4188732E2E}"/>
          </ac:spMkLst>
        </pc:spChg>
        <pc:spChg chg="add mod">
          <ac:chgData name="Tomasz Kałuski" userId="40babe1a-396d-46a5-b48c-7ad58f1d095c" providerId="ADAL" clId="{3A0CAA51-F76C-1747-86F8-1E57B93AFED9}" dt="2020-01-17T11:48:41.724" v="1155" actId="1076"/>
          <ac:spMkLst>
            <pc:docMk/>
            <pc:sldMk cId="2771019425" sldId="346"/>
            <ac:spMk id="3" creationId="{9B8EB4C0-3F6B-3A43-A72F-5E3BE81B8B93}"/>
          </ac:spMkLst>
        </pc:spChg>
        <pc:spChg chg="del">
          <ac:chgData name="Tomasz Kałuski" userId="40babe1a-396d-46a5-b48c-7ad58f1d095c" providerId="ADAL" clId="{3A0CAA51-F76C-1747-86F8-1E57B93AFED9}" dt="2020-01-16T20:12:06.269" v="477"/>
          <ac:spMkLst>
            <pc:docMk/>
            <pc:sldMk cId="2771019425" sldId="346"/>
            <ac:spMk id="4" creationId="{5021E77D-D506-E843-BD62-0A88CF2A1943}"/>
          </ac:spMkLst>
        </pc:spChg>
        <pc:spChg chg="add del mod">
          <ac:chgData name="Tomasz Kałuski" userId="40babe1a-396d-46a5-b48c-7ad58f1d095c" providerId="ADAL" clId="{3A0CAA51-F76C-1747-86F8-1E57B93AFED9}" dt="2020-01-17T11:48:56.556" v="1159" actId="478"/>
          <ac:spMkLst>
            <pc:docMk/>
            <pc:sldMk cId="2771019425" sldId="346"/>
            <ac:spMk id="4" creationId="{832899D3-0349-2C4D-A6AC-4CAF4CEE0A2D}"/>
          </ac:spMkLst>
        </pc:spChg>
        <pc:spChg chg="del">
          <ac:chgData name="Tomasz Kałuski" userId="40babe1a-396d-46a5-b48c-7ad58f1d095c" providerId="ADAL" clId="{3A0CAA51-F76C-1747-86F8-1E57B93AFED9}" dt="2020-01-16T20:12:06.269" v="477"/>
          <ac:spMkLst>
            <pc:docMk/>
            <pc:sldMk cId="2771019425" sldId="346"/>
            <ac:spMk id="5" creationId="{3517053E-5BF5-E241-B137-271371093AB9}"/>
          </ac:spMkLst>
        </pc:spChg>
        <pc:spChg chg="add del mod">
          <ac:chgData name="Tomasz Kałuski" userId="40babe1a-396d-46a5-b48c-7ad58f1d095c" providerId="ADAL" clId="{3A0CAA51-F76C-1747-86F8-1E57B93AFED9}" dt="2020-01-16T20:12:17.329" v="481" actId="478"/>
          <ac:spMkLst>
            <pc:docMk/>
            <pc:sldMk cId="2771019425" sldId="346"/>
            <ac:spMk id="6" creationId="{3B0BCEF9-CE4B-0847-8685-D1FE3808BDE4}"/>
          </ac:spMkLst>
        </pc:spChg>
        <pc:spChg chg="add del mod">
          <ac:chgData name="Tomasz Kałuski" userId="40babe1a-396d-46a5-b48c-7ad58f1d095c" providerId="ADAL" clId="{3A0CAA51-F76C-1747-86F8-1E57B93AFED9}" dt="2020-01-17T11:49:11.115" v="1174" actId="931"/>
          <ac:spMkLst>
            <pc:docMk/>
            <pc:sldMk cId="2771019425" sldId="346"/>
            <ac:spMk id="6" creationId="{F20AA2C0-793B-694E-A869-9236ADA8D60B}"/>
          </ac:spMkLst>
        </pc:spChg>
        <pc:spChg chg="add del">
          <ac:chgData name="Tomasz Kałuski" userId="40babe1a-396d-46a5-b48c-7ad58f1d095c" providerId="ADAL" clId="{3A0CAA51-F76C-1747-86F8-1E57B93AFED9}" dt="2020-01-17T11:48:56.015" v="1158"/>
          <ac:spMkLst>
            <pc:docMk/>
            <pc:sldMk cId="2771019425" sldId="346"/>
            <ac:spMk id="8" creationId="{B4B2632A-CDF4-4B4B-8B04-947E30082839}"/>
          </ac:spMkLst>
        </pc:spChg>
        <pc:spChg chg="add mod">
          <ac:chgData name="Tomasz Kałuski" userId="40babe1a-396d-46a5-b48c-7ad58f1d095c" providerId="ADAL" clId="{3A0CAA51-F76C-1747-86F8-1E57B93AFED9}" dt="2020-01-17T11:49:04.408" v="1172" actId="20577"/>
          <ac:spMkLst>
            <pc:docMk/>
            <pc:sldMk cId="2771019425" sldId="346"/>
            <ac:spMk id="9" creationId="{99EC1B98-180D-1E43-BA2E-D2377D934983}"/>
          </ac:spMkLst>
        </pc:spChg>
        <pc:spChg chg="add del">
          <ac:chgData name="Tomasz Kałuski" userId="40babe1a-396d-46a5-b48c-7ad58f1d095c" providerId="ADAL" clId="{3A0CAA51-F76C-1747-86F8-1E57B93AFED9}" dt="2020-01-17T11:54:45.546" v="1286"/>
          <ac:spMkLst>
            <pc:docMk/>
            <pc:sldMk cId="2771019425" sldId="346"/>
            <ac:spMk id="13" creationId="{79857CCE-802B-354C-95D1-6F4F9291B29A}"/>
          </ac:spMkLst>
        </pc:spChg>
        <pc:spChg chg="add mod">
          <ac:chgData name="Tomasz Kałuski" userId="40babe1a-396d-46a5-b48c-7ad58f1d095c" providerId="ADAL" clId="{3A0CAA51-F76C-1747-86F8-1E57B93AFED9}" dt="2020-01-17T11:55:09.161" v="1290"/>
          <ac:spMkLst>
            <pc:docMk/>
            <pc:sldMk cId="2771019425" sldId="346"/>
            <ac:spMk id="14" creationId="{73C71EA3-1239-A74F-9BD7-6CD613E32DBD}"/>
          </ac:spMkLst>
        </pc:spChg>
        <pc:picChg chg="add mod">
          <ac:chgData name="Tomasz Kałuski" userId="40babe1a-396d-46a5-b48c-7ad58f1d095c" providerId="ADAL" clId="{3A0CAA51-F76C-1747-86F8-1E57B93AFED9}" dt="2020-01-17T11:49:22.314" v="1176" actId="1076"/>
          <ac:picMkLst>
            <pc:docMk/>
            <pc:sldMk cId="2771019425" sldId="346"/>
            <ac:picMk id="11" creationId="{F59CE3EC-F97E-F043-A181-761D5A0FBEDC}"/>
          </ac:picMkLst>
        </pc:picChg>
        <pc:picChg chg="add del mod">
          <ac:chgData name="Tomasz Kałuski" userId="40babe1a-396d-46a5-b48c-7ad58f1d095c" providerId="ADAL" clId="{3A0CAA51-F76C-1747-86F8-1E57B93AFED9}" dt="2020-01-17T11:49:06.008" v="1173" actId="478"/>
          <ac:picMkLst>
            <pc:docMk/>
            <pc:sldMk cId="2771019425" sldId="346"/>
            <ac:picMk id="12" creationId="{8C861643-34EC-674D-8823-22F321F279F5}"/>
          </ac:picMkLst>
        </pc:picChg>
      </pc:sldChg>
      <pc:sldChg chg="addSp delSp modSp">
        <pc:chgData name="Tomasz Kałuski" userId="40babe1a-396d-46a5-b48c-7ad58f1d095c" providerId="ADAL" clId="{3A0CAA51-F76C-1747-86F8-1E57B93AFED9}" dt="2020-01-17T11:55:55.130" v="1295" actId="14100"/>
        <pc:sldMkLst>
          <pc:docMk/>
          <pc:sldMk cId="447177815" sldId="347"/>
        </pc:sldMkLst>
        <pc:spChg chg="del mod">
          <ac:chgData name="Tomasz Kałuski" userId="40babe1a-396d-46a5-b48c-7ad58f1d095c" providerId="ADAL" clId="{3A0CAA51-F76C-1747-86F8-1E57B93AFED9}" dt="2020-01-16T20:15:25.528" v="522" actId="478"/>
          <ac:spMkLst>
            <pc:docMk/>
            <pc:sldMk cId="447177815" sldId="347"/>
            <ac:spMk id="2" creationId="{AE084AEC-58CD-7845-B63C-3B0475FB61AF}"/>
          </ac:spMkLst>
        </pc:spChg>
        <pc:spChg chg="add mod">
          <ac:chgData name="Tomasz Kałuski" userId="40babe1a-396d-46a5-b48c-7ad58f1d095c" providerId="ADAL" clId="{3A0CAA51-F76C-1747-86F8-1E57B93AFED9}" dt="2020-01-16T20:12:35.747" v="485"/>
          <ac:spMkLst>
            <pc:docMk/>
            <pc:sldMk cId="447177815" sldId="347"/>
            <ac:spMk id="3" creationId="{3372FB59-3C6D-DD48-8C88-15B3689718A5}"/>
          </ac:spMkLst>
        </pc:spChg>
        <pc:spChg chg="del">
          <ac:chgData name="Tomasz Kałuski" userId="40babe1a-396d-46a5-b48c-7ad58f1d095c" providerId="ADAL" clId="{3A0CAA51-F76C-1747-86F8-1E57B93AFED9}" dt="2020-01-16T20:12:31.930" v="483"/>
          <ac:spMkLst>
            <pc:docMk/>
            <pc:sldMk cId="447177815" sldId="347"/>
            <ac:spMk id="4" creationId="{1C0DF1C9-4490-784E-A38D-A968F7B06BA7}"/>
          </ac:spMkLst>
        </pc:spChg>
        <pc:spChg chg="add del mod">
          <ac:chgData name="Tomasz Kałuski" userId="40babe1a-396d-46a5-b48c-7ad58f1d095c" providerId="ADAL" clId="{3A0CAA51-F76C-1747-86F8-1E57B93AFED9}" dt="2020-01-17T11:50:00.101" v="1211" actId="931"/>
          <ac:spMkLst>
            <pc:docMk/>
            <pc:sldMk cId="447177815" sldId="347"/>
            <ac:spMk id="4" creationId="{8CF8D17B-F324-E24F-AA68-52A6A6EE2A28}"/>
          </ac:spMkLst>
        </pc:spChg>
        <pc:spChg chg="add mod">
          <ac:chgData name="Tomasz Kałuski" userId="40babe1a-396d-46a5-b48c-7ad58f1d095c" providerId="ADAL" clId="{3A0CAA51-F76C-1747-86F8-1E57B93AFED9}" dt="2020-01-17T11:49:44.723" v="1209" actId="20577"/>
          <ac:spMkLst>
            <pc:docMk/>
            <pc:sldMk cId="447177815" sldId="347"/>
            <ac:spMk id="5" creationId="{599C594A-EF2B-A74D-9AC6-9B755E6BEA80}"/>
          </ac:spMkLst>
        </pc:spChg>
        <pc:spChg chg="del">
          <ac:chgData name="Tomasz Kałuski" userId="40babe1a-396d-46a5-b48c-7ad58f1d095c" providerId="ADAL" clId="{3A0CAA51-F76C-1747-86F8-1E57B93AFED9}" dt="2020-01-16T20:12:31.930" v="483"/>
          <ac:spMkLst>
            <pc:docMk/>
            <pc:sldMk cId="447177815" sldId="347"/>
            <ac:spMk id="5" creationId="{EBCF76B1-A027-A74A-9A37-3150DA58EF75}"/>
          </ac:spMkLst>
        </pc:spChg>
        <pc:spChg chg="add del mod">
          <ac:chgData name="Tomasz Kałuski" userId="40babe1a-396d-46a5-b48c-7ad58f1d095c" providerId="ADAL" clId="{3A0CAA51-F76C-1747-86F8-1E57B93AFED9}" dt="2020-01-16T20:12:45.676" v="487" actId="478"/>
          <ac:spMkLst>
            <pc:docMk/>
            <pc:sldMk cId="447177815" sldId="347"/>
            <ac:spMk id="6" creationId="{EB86E11A-F11B-E34F-857A-78C8340BCC1A}"/>
          </ac:spMkLst>
        </pc:spChg>
        <pc:spChg chg="add mod">
          <ac:chgData name="Tomasz Kałuski" userId="40babe1a-396d-46a5-b48c-7ad58f1d095c" providerId="ADAL" clId="{3A0CAA51-F76C-1747-86F8-1E57B93AFED9}" dt="2020-01-17T11:55:55.130" v="1295" actId="14100"/>
          <ac:spMkLst>
            <pc:docMk/>
            <pc:sldMk cId="447177815" sldId="347"/>
            <ac:spMk id="10" creationId="{1502F26D-BEF4-1842-8C1A-3FFA945EC62F}"/>
          </ac:spMkLst>
        </pc:spChg>
        <pc:picChg chg="del mod">
          <ac:chgData name="Tomasz Kałuski" userId="40babe1a-396d-46a5-b48c-7ad58f1d095c" providerId="ADAL" clId="{3A0CAA51-F76C-1747-86F8-1E57B93AFED9}" dt="2020-01-17T11:49:47.060" v="1210" actId="478"/>
          <ac:picMkLst>
            <pc:docMk/>
            <pc:sldMk cId="447177815" sldId="347"/>
            <ac:picMk id="8" creationId="{CC801162-4A54-9D4F-B367-383629677725}"/>
          </ac:picMkLst>
        </pc:picChg>
        <pc:picChg chg="add mod">
          <ac:chgData name="Tomasz Kałuski" userId="40babe1a-396d-46a5-b48c-7ad58f1d095c" providerId="ADAL" clId="{3A0CAA51-F76C-1747-86F8-1E57B93AFED9}" dt="2020-01-17T11:50:02.762" v="1212" actId="27614"/>
          <ac:picMkLst>
            <pc:docMk/>
            <pc:sldMk cId="447177815" sldId="347"/>
            <ac:picMk id="9" creationId="{CEC81804-58DC-5841-9CC8-2B51681D7950}"/>
          </ac:picMkLst>
        </pc:picChg>
      </pc:sldChg>
      <pc:sldChg chg="addSp delSp modSp">
        <pc:chgData name="Tomasz Kałuski" userId="40babe1a-396d-46a5-b48c-7ad58f1d095c" providerId="ADAL" clId="{3A0CAA51-F76C-1747-86F8-1E57B93AFED9}" dt="2020-01-17T11:56:30.817" v="1300" actId="14100"/>
        <pc:sldMkLst>
          <pc:docMk/>
          <pc:sldMk cId="3506047666" sldId="348"/>
        </pc:sldMkLst>
        <pc:spChg chg="del mod">
          <ac:chgData name="Tomasz Kałuski" userId="40babe1a-396d-46a5-b48c-7ad58f1d095c" providerId="ADAL" clId="{3A0CAA51-F76C-1747-86F8-1E57B93AFED9}" dt="2020-01-16T20:13:19.018" v="494" actId="478"/>
          <ac:spMkLst>
            <pc:docMk/>
            <pc:sldMk cId="3506047666" sldId="348"/>
            <ac:spMk id="2" creationId="{1D70B0E8-8913-F148-B405-CD4188732E2E}"/>
          </ac:spMkLst>
        </pc:spChg>
        <pc:spChg chg="add mod">
          <ac:chgData name="Tomasz Kałuski" userId="40babe1a-396d-46a5-b48c-7ad58f1d095c" providerId="ADAL" clId="{3A0CAA51-F76C-1747-86F8-1E57B93AFED9}" dt="2020-01-17T11:50:29.657" v="1243" actId="1076"/>
          <ac:spMkLst>
            <pc:docMk/>
            <pc:sldMk cId="3506047666" sldId="348"/>
            <ac:spMk id="3" creationId="{394E57D7-FEC0-4C40-B31B-EAFF922637CE}"/>
          </ac:spMkLst>
        </pc:spChg>
        <pc:spChg chg="add del mod">
          <ac:chgData name="Tomasz Kałuski" userId="40babe1a-396d-46a5-b48c-7ad58f1d095c" providerId="ADAL" clId="{3A0CAA51-F76C-1747-86F8-1E57B93AFED9}" dt="2020-01-17T11:50:18.700" v="1239" actId="931"/>
          <ac:spMkLst>
            <pc:docMk/>
            <pc:sldMk cId="3506047666" sldId="348"/>
            <ac:spMk id="4" creationId="{2AB51EDD-94C6-A04E-8450-ECFB99800304}"/>
          </ac:spMkLst>
        </pc:spChg>
        <pc:spChg chg="del">
          <ac:chgData name="Tomasz Kałuski" userId="40babe1a-396d-46a5-b48c-7ad58f1d095c" providerId="ADAL" clId="{3A0CAA51-F76C-1747-86F8-1E57B93AFED9}" dt="2020-01-16T20:12:54.829" v="488"/>
          <ac:spMkLst>
            <pc:docMk/>
            <pc:sldMk cId="3506047666" sldId="348"/>
            <ac:spMk id="4" creationId="{5021E77D-D506-E843-BD62-0A88CF2A1943}"/>
          </ac:spMkLst>
        </pc:spChg>
        <pc:spChg chg="add mod">
          <ac:chgData name="Tomasz Kałuski" userId="40babe1a-396d-46a5-b48c-7ad58f1d095c" providerId="ADAL" clId="{3A0CAA51-F76C-1747-86F8-1E57B93AFED9}" dt="2020-01-17T11:50:12.893" v="1237" actId="20577"/>
          <ac:spMkLst>
            <pc:docMk/>
            <pc:sldMk cId="3506047666" sldId="348"/>
            <ac:spMk id="5" creationId="{2C0EF001-A88B-3E43-844B-7132C3ABDBAA}"/>
          </ac:spMkLst>
        </pc:spChg>
        <pc:spChg chg="del">
          <ac:chgData name="Tomasz Kałuski" userId="40babe1a-396d-46a5-b48c-7ad58f1d095c" providerId="ADAL" clId="{3A0CAA51-F76C-1747-86F8-1E57B93AFED9}" dt="2020-01-16T20:12:54.829" v="488"/>
          <ac:spMkLst>
            <pc:docMk/>
            <pc:sldMk cId="3506047666" sldId="348"/>
            <ac:spMk id="5" creationId="{3517053E-5BF5-E241-B137-271371093AB9}"/>
          </ac:spMkLst>
        </pc:spChg>
        <pc:spChg chg="add del mod">
          <ac:chgData name="Tomasz Kałuski" userId="40babe1a-396d-46a5-b48c-7ad58f1d095c" providerId="ADAL" clId="{3A0CAA51-F76C-1747-86F8-1E57B93AFED9}" dt="2020-01-16T20:13:16.762" v="493" actId="478"/>
          <ac:spMkLst>
            <pc:docMk/>
            <pc:sldMk cId="3506047666" sldId="348"/>
            <ac:spMk id="6" creationId="{F38DA347-EF9B-F94C-915A-741AE896BCE3}"/>
          </ac:spMkLst>
        </pc:spChg>
        <pc:spChg chg="add mod">
          <ac:chgData name="Tomasz Kałuski" userId="40babe1a-396d-46a5-b48c-7ad58f1d095c" providerId="ADAL" clId="{3A0CAA51-F76C-1747-86F8-1E57B93AFED9}" dt="2020-01-17T11:56:30.817" v="1300" actId="14100"/>
          <ac:spMkLst>
            <pc:docMk/>
            <pc:sldMk cId="3506047666" sldId="348"/>
            <ac:spMk id="10" creationId="{EBE2365E-EE6A-A246-BD72-C0B620997FE4}"/>
          </ac:spMkLst>
        </pc:spChg>
        <pc:picChg chg="del mod">
          <ac:chgData name="Tomasz Kałuski" userId="40babe1a-396d-46a5-b48c-7ad58f1d095c" providerId="ADAL" clId="{3A0CAA51-F76C-1747-86F8-1E57B93AFED9}" dt="2020-01-17T11:50:15.095" v="1238" actId="478"/>
          <ac:picMkLst>
            <pc:docMk/>
            <pc:sldMk cId="3506047666" sldId="348"/>
            <ac:picMk id="8" creationId="{8371612D-F909-0D4D-ACBB-1C1C20F366D9}"/>
          </ac:picMkLst>
        </pc:picChg>
        <pc:picChg chg="add mod">
          <ac:chgData name="Tomasz Kałuski" userId="40babe1a-396d-46a5-b48c-7ad58f1d095c" providerId="ADAL" clId="{3A0CAA51-F76C-1747-86F8-1E57B93AFED9}" dt="2020-01-17T11:50:21.399" v="1240" actId="27614"/>
          <ac:picMkLst>
            <pc:docMk/>
            <pc:sldMk cId="3506047666" sldId="348"/>
            <ac:picMk id="9" creationId="{8168D392-D72C-D94D-A32C-DEA0C898005F}"/>
          </ac:picMkLst>
        </pc:picChg>
      </pc:sldChg>
      <pc:sldChg chg="delSp modSp add ord">
        <pc:chgData name="Tomasz Kałuski" userId="40babe1a-396d-46a5-b48c-7ad58f1d095c" providerId="ADAL" clId="{3A0CAA51-F76C-1747-86F8-1E57B93AFED9}" dt="2020-01-16T20:37:22.711" v="860" actId="478"/>
        <pc:sldMkLst>
          <pc:docMk/>
          <pc:sldMk cId="1111364584" sldId="351"/>
        </pc:sldMkLst>
        <pc:spChg chg="del">
          <ac:chgData name="Tomasz Kałuski" userId="40babe1a-396d-46a5-b48c-7ad58f1d095c" providerId="ADAL" clId="{3A0CAA51-F76C-1747-86F8-1E57B93AFED9}" dt="2020-01-16T20:37:20.691" v="859" actId="478"/>
          <ac:spMkLst>
            <pc:docMk/>
            <pc:sldMk cId="1111364584" sldId="351"/>
            <ac:spMk id="2" creationId="{D4930E52-70DE-1D40-AFC1-6290AF2A4454}"/>
          </ac:spMkLst>
        </pc:spChg>
        <pc:spChg chg="del">
          <ac:chgData name="Tomasz Kałuski" userId="40babe1a-396d-46a5-b48c-7ad58f1d095c" providerId="ADAL" clId="{3A0CAA51-F76C-1747-86F8-1E57B93AFED9}" dt="2020-01-16T20:37:22.711" v="860" actId="478"/>
          <ac:spMkLst>
            <pc:docMk/>
            <pc:sldMk cId="1111364584" sldId="351"/>
            <ac:spMk id="3" creationId="{509FD794-890E-2749-8DD1-BD7C0E5FB040}"/>
          </ac:spMkLst>
        </pc:spChg>
        <pc:spChg chg="mod">
          <ac:chgData name="Tomasz Kałuski" userId="40babe1a-396d-46a5-b48c-7ad58f1d095c" providerId="ADAL" clId="{3A0CAA51-F76C-1747-86F8-1E57B93AFED9}" dt="2020-01-16T20:37:08.008" v="858" actId="113"/>
          <ac:spMkLst>
            <pc:docMk/>
            <pc:sldMk cId="1111364584" sldId="351"/>
            <ac:spMk id="4" creationId="{3440511D-41D8-AA45-8777-53DDFA10D389}"/>
          </ac:spMkLst>
        </pc:spChg>
      </pc:sldChg>
      <pc:sldChg chg="addSp delSp modSp add">
        <pc:chgData name="Tomasz Kałuski" userId="40babe1a-396d-46a5-b48c-7ad58f1d095c" providerId="ADAL" clId="{3A0CAA51-F76C-1747-86F8-1E57B93AFED9}" dt="2020-01-17T11:57:29.238" v="1310" actId="403"/>
        <pc:sldMkLst>
          <pc:docMk/>
          <pc:sldMk cId="1206259127" sldId="352"/>
        </pc:sldMkLst>
        <pc:spChg chg="del">
          <ac:chgData name="Tomasz Kałuski" userId="40babe1a-396d-46a5-b48c-7ad58f1d095c" providerId="ADAL" clId="{3A0CAA51-F76C-1747-86F8-1E57B93AFED9}" dt="2020-01-16T21:03:20.387" v="909"/>
          <ac:spMkLst>
            <pc:docMk/>
            <pc:sldMk cId="1206259127" sldId="352"/>
            <ac:spMk id="2" creationId="{6507B8D2-49ED-D342-88EC-58F92A61022C}"/>
          </ac:spMkLst>
        </pc:spChg>
        <pc:spChg chg="del">
          <ac:chgData name="Tomasz Kałuski" userId="40babe1a-396d-46a5-b48c-7ad58f1d095c" providerId="ADAL" clId="{3A0CAA51-F76C-1747-86F8-1E57B93AFED9}" dt="2020-01-16T21:03:20.387" v="909"/>
          <ac:spMkLst>
            <pc:docMk/>
            <pc:sldMk cId="1206259127" sldId="352"/>
            <ac:spMk id="3" creationId="{1E4B6017-E14A-9346-91D3-471C50A7EF1D}"/>
          </ac:spMkLst>
        </pc:spChg>
        <pc:spChg chg="add del mod">
          <ac:chgData name="Tomasz Kałuski" userId="40babe1a-396d-46a5-b48c-7ad58f1d095c" providerId="ADAL" clId="{3A0CAA51-F76C-1747-86F8-1E57B93AFED9}" dt="2020-01-17T11:57:16.287" v="1304" actId="478"/>
          <ac:spMkLst>
            <pc:docMk/>
            <pc:sldMk cId="1206259127" sldId="352"/>
            <ac:spMk id="3" creationId="{F864B607-2DDA-9D42-AA75-464888F0E35F}"/>
          </ac:spMkLst>
        </pc:spChg>
        <pc:spChg chg="mod">
          <ac:chgData name="Tomasz Kałuski" userId="40babe1a-396d-46a5-b48c-7ad58f1d095c" providerId="ADAL" clId="{3A0CAA51-F76C-1747-86F8-1E57B93AFED9}" dt="2020-01-16T21:03:01.660" v="908" actId="20577"/>
          <ac:spMkLst>
            <pc:docMk/>
            <pc:sldMk cId="1206259127" sldId="352"/>
            <ac:spMk id="5" creationId="{5E4C6214-2967-A640-805F-01C1EE7FF738}"/>
          </ac:spMkLst>
        </pc:spChg>
        <pc:spChg chg="add del mod">
          <ac:chgData name="Tomasz Kałuski" userId="40babe1a-396d-46a5-b48c-7ad58f1d095c" providerId="ADAL" clId="{3A0CAA51-F76C-1747-86F8-1E57B93AFED9}" dt="2020-01-17T11:57:29.238" v="1310" actId="403"/>
          <ac:spMkLst>
            <pc:docMk/>
            <pc:sldMk cId="1206259127" sldId="352"/>
            <ac:spMk id="6" creationId="{CBF3C1F1-E1E9-0041-A7E4-402B26491057}"/>
          </ac:spMkLst>
        </pc:spChg>
        <pc:spChg chg="add del mod">
          <ac:chgData name="Tomasz Kałuski" userId="40babe1a-396d-46a5-b48c-7ad58f1d095c" providerId="ADAL" clId="{3A0CAA51-F76C-1747-86F8-1E57B93AFED9}" dt="2020-01-16T21:04:50.285" v="966" actId="478"/>
          <ac:spMkLst>
            <pc:docMk/>
            <pc:sldMk cId="1206259127" sldId="352"/>
            <ac:spMk id="7" creationId="{4005B1DA-9349-BC4E-9C6C-5FEA0802616D}"/>
          </ac:spMkLst>
        </pc:spChg>
        <pc:spChg chg="add">
          <ac:chgData name="Tomasz Kałuski" userId="40babe1a-396d-46a5-b48c-7ad58f1d095c" providerId="ADAL" clId="{3A0CAA51-F76C-1747-86F8-1E57B93AFED9}" dt="2020-01-17T11:57:07.860" v="1301"/>
          <ac:spMkLst>
            <pc:docMk/>
            <pc:sldMk cId="1206259127" sldId="352"/>
            <ac:spMk id="7" creationId="{69856D48-A453-4B4C-A2F0-16C0532C38CB}"/>
          </ac:spMkLst>
        </pc:spChg>
      </pc:sldChg>
      <pc:sldChg chg="addSp delSp modSp add">
        <pc:chgData name="Tomasz Kałuski" userId="40babe1a-396d-46a5-b48c-7ad58f1d095c" providerId="ADAL" clId="{3A0CAA51-F76C-1747-86F8-1E57B93AFED9}" dt="2020-01-21T12:40:51.878" v="1525" actId="20577"/>
        <pc:sldMkLst>
          <pc:docMk/>
          <pc:sldMk cId="2924921903" sldId="353"/>
        </pc:sldMkLst>
        <pc:spChg chg="mod">
          <ac:chgData name="Tomasz Kałuski" userId="40babe1a-396d-46a5-b48c-7ad58f1d095c" providerId="ADAL" clId="{3A0CAA51-F76C-1747-86F8-1E57B93AFED9}" dt="2020-01-21T12:40:51.878" v="1525" actId="20577"/>
          <ac:spMkLst>
            <pc:docMk/>
            <pc:sldMk cId="2924921903" sldId="353"/>
            <ac:spMk id="2" creationId="{0167B8C3-07C6-2E4D-9A91-D568CE58BFAD}"/>
          </ac:spMkLst>
        </pc:spChg>
        <pc:spChg chg="del">
          <ac:chgData name="Tomasz Kałuski" userId="40babe1a-396d-46a5-b48c-7ad58f1d095c" providerId="ADAL" clId="{3A0CAA51-F76C-1747-86F8-1E57B93AFED9}" dt="2020-01-21T12:27:12.330" v="1369" actId="931"/>
          <ac:spMkLst>
            <pc:docMk/>
            <pc:sldMk cId="2924921903" sldId="353"/>
            <ac:spMk id="3" creationId="{66D9CC38-99E5-894E-84C1-F232489835DA}"/>
          </ac:spMkLst>
        </pc:spChg>
        <pc:spChg chg="del">
          <ac:chgData name="Tomasz Kałuski" userId="40babe1a-396d-46a5-b48c-7ad58f1d095c" providerId="ADAL" clId="{3A0CAA51-F76C-1747-86F8-1E57B93AFED9}" dt="2020-01-21T12:32:42.626" v="1505" actId="478"/>
          <ac:spMkLst>
            <pc:docMk/>
            <pc:sldMk cId="2924921903" sldId="353"/>
            <ac:spMk id="4" creationId="{CD072821-45AA-4343-84AD-BC02468D2E88}"/>
          </ac:spMkLst>
        </pc:spChg>
        <pc:spChg chg="mod">
          <ac:chgData name="Tomasz Kałuski" userId="40babe1a-396d-46a5-b48c-7ad58f1d095c" providerId="ADAL" clId="{3A0CAA51-F76C-1747-86F8-1E57B93AFED9}" dt="2020-01-21T12:23:19.387" v="1339" actId="20577"/>
          <ac:spMkLst>
            <pc:docMk/>
            <pc:sldMk cId="2924921903" sldId="353"/>
            <ac:spMk id="6" creationId="{A27E3757-11FF-3F42-AA10-E42D5D4C101F}"/>
          </ac:spMkLst>
        </pc:spChg>
        <pc:picChg chg="add mod">
          <ac:chgData name="Tomasz Kałuski" userId="40babe1a-396d-46a5-b48c-7ad58f1d095c" providerId="ADAL" clId="{3A0CAA51-F76C-1747-86F8-1E57B93AFED9}" dt="2020-01-21T12:27:12.330" v="1369" actId="931"/>
          <ac:picMkLst>
            <pc:docMk/>
            <pc:sldMk cId="2924921903" sldId="353"/>
            <ac:picMk id="8" creationId="{911D769A-44FD-204A-B7D3-718B4F1BF325}"/>
          </ac:picMkLst>
        </pc:picChg>
      </pc:sldChg>
      <pc:sldChg chg="add del">
        <pc:chgData name="Tomasz Kałuski" userId="40babe1a-396d-46a5-b48c-7ad58f1d095c" providerId="ADAL" clId="{3A0CAA51-F76C-1747-86F8-1E57B93AFED9}" dt="2020-01-21T12:39:44.859" v="1507"/>
        <pc:sldMkLst>
          <pc:docMk/>
          <pc:sldMk cId="958538421" sldId="354"/>
        </pc:sldMkLst>
      </pc:sldChg>
    </pc:docChg>
  </pc:docChgLst>
  <pc:docChgLst>
    <pc:chgData name="Magdalena Gawlak" userId="da20bd6a-62d9-4eed-9f37-b54b2caaf7ce" providerId="ADAL" clId="{891C54A2-DA84-EB44-A0A7-5B63FC82E8FD}"/>
    <pc:docChg chg="undo custSel modSld">
      <pc:chgData name="Magdalena Gawlak" userId="da20bd6a-62d9-4eed-9f37-b54b2caaf7ce" providerId="ADAL" clId="{891C54A2-DA84-EB44-A0A7-5B63FC82E8FD}" dt="2020-01-17T10:36:18.268" v="12" actId="20577"/>
      <pc:docMkLst>
        <pc:docMk/>
      </pc:docMkLst>
      <pc:sldChg chg="modSp">
        <pc:chgData name="Magdalena Gawlak" userId="da20bd6a-62d9-4eed-9f37-b54b2caaf7ce" providerId="ADAL" clId="{891C54A2-DA84-EB44-A0A7-5B63FC82E8FD}" dt="2020-01-17T10:18:14.921" v="9" actId="20577"/>
        <pc:sldMkLst>
          <pc:docMk/>
          <pc:sldMk cId="716531304" sldId="316"/>
        </pc:sldMkLst>
        <pc:spChg chg="mod">
          <ac:chgData name="Magdalena Gawlak" userId="da20bd6a-62d9-4eed-9f37-b54b2caaf7ce" providerId="ADAL" clId="{891C54A2-DA84-EB44-A0A7-5B63FC82E8FD}" dt="2020-01-17T10:18:14.921" v="9" actId="20577"/>
          <ac:spMkLst>
            <pc:docMk/>
            <pc:sldMk cId="716531304" sldId="316"/>
            <ac:spMk id="2" creationId="{E9A1B233-99E4-2349-8294-1AA1262A4C86}"/>
          </ac:spMkLst>
        </pc:spChg>
      </pc:sldChg>
      <pc:sldChg chg="modSp">
        <pc:chgData name="Magdalena Gawlak" userId="da20bd6a-62d9-4eed-9f37-b54b2caaf7ce" providerId="ADAL" clId="{891C54A2-DA84-EB44-A0A7-5B63FC82E8FD}" dt="2020-01-17T10:33:15.529" v="10" actId="20577"/>
        <pc:sldMkLst>
          <pc:docMk/>
          <pc:sldMk cId="2618010070" sldId="328"/>
        </pc:sldMkLst>
        <pc:spChg chg="mod">
          <ac:chgData name="Magdalena Gawlak" userId="da20bd6a-62d9-4eed-9f37-b54b2caaf7ce" providerId="ADAL" clId="{891C54A2-DA84-EB44-A0A7-5B63FC82E8FD}" dt="2020-01-17T10:33:15.529" v="10" actId="20577"/>
          <ac:spMkLst>
            <pc:docMk/>
            <pc:sldMk cId="2618010070" sldId="328"/>
            <ac:spMk id="5" creationId="{24D7619A-BC91-AF48-81AC-BBB05122BB5E}"/>
          </ac:spMkLst>
        </pc:spChg>
      </pc:sldChg>
      <pc:sldChg chg="modSp">
        <pc:chgData name="Magdalena Gawlak" userId="da20bd6a-62d9-4eed-9f37-b54b2caaf7ce" providerId="ADAL" clId="{891C54A2-DA84-EB44-A0A7-5B63FC82E8FD}" dt="2020-01-17T10:36:18.268" v="12" actId="20577"/>
        <pc:sldMkLst>
          <pc:docMk/>
          <pc:sldMk cId="74041735" sldId="338"/>
        </pc:sldMkLst>
        <pc:spChg chg="mod">
          <ac:chgData name="Magdalena Gawlak" userId="da20bd6a-62d9-4eed-9f37-b54b2caaf7ce" providerId="ADAL" clId="{891C54A2-DA84-EB44-A0A7-5B63FC82E8FD}" dt="2020-01-17T10:36:18.268" v="12" actId="20577"/>
          <ac:spMkLst>
            <pc:docMk/>
            <pc:sldMk cId="74041735" sldId="338"/>
            <ac:spMk id="2" creationId="{B14CB94D-9741-4447-9F98-EF2C22B31662}"/>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1-16T10:02:23.541" idx="1">
    <p:pos x="5960" y="548"/>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4C712D-E0BD-4D09-B0F4-A7713BD1CC45}" type="datetimeFigureOut">
              <a:rPr lang="pl-PL" smtClean="0"/>
              <a:t>08.04.2020</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6D6540-679F-44CA-A92C-74A090DED06A}" type="slidenum">
              <a:rPr lang="pl-PL" smtClean="0"/>
              <a:t>‹#›</a:t>
            </a:fld>
            <a:endParaRPr lang="pl-PL"/>
          </a:p>
        </p:txBody>
      </p:sp>
    </p:spTree>
    <p:extLst>
      <p:ext uri="{BB962C8B-B14F-4D97-AF65-F5344CB8AC3E}">
        <p14:creationId xmlns:p14="http://schemas.microsoft.com/office/powerpoint/2010/main" val="369713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F10EDF-866E-264A-8DDF-F487EFB70683}" type="datetimeFigureOut">
              <a:rPr lang="pl-PL" smtClean="0"/>
              <a:t>08.04.2020</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306781-65CC-5243-A316-F1F33DFBEED7}" type="slidenum">
              <a:rPr lang="pl-PL" smtClean="0"/>
              <a:t>‹#›</a:t>
            </a:fld>
            <a:endParaRPr lang="pl-PL"/>
          </a:p>
        </p:txBody>
      </p:sp>
    </p:spTree>
    <p:extLst>
      <p:ext uri="{BB962C8B-B14F-4D97-AF65-F5344CB8AC3E}">
        <p14:creationId xmlns:p14="http://schemas.microsoft.com/office/powerpoint/2010/main" val="20260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B306781-65CC-5243-A316-F1F33DFBEED7}" type="slidenum">
              <a:rPr lang="pl-PL" smtClean="0"/>
              <a:t>2</a:t>
            </a:fld>
            <a:endParaRPr lang="pl-PL"/>
          </a:p>
        </p:txBody>
      </p:sp>
    </p:spTree>
    <p:extLst>
      <p:ext uri="{BB962C8B-B14F-4D97-AF65-F5344CB8AC3E}">
        <p14:creationId xmlns:p14="http://schemas.microsoft.com/office/powerpoint/2010/main" val="167907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12</a:t>
            </a:fld>
            <a:endParaRPr lang="pl-PL"/>
          </a:p>
        </p:txBody>
      </p:sp>
    </p:spTree>
    <p:extLst>
      <p:ext uri="{BB962C8B-B14F-4D97-AF65-F5344CB8AC3E}">
        <p14:creationId xmlns:p14="http://schemas.microsoft.com/office/powerpoint/2010/main" val="63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13</a:t>
            </a:fld>
            <a:endParaRPr lang="pl-PL"/>
          </a:p>
        </p:txBody>
      </p:sp>
    </p:spTree>
    <p:extLst>
      <p:ext uri="{BB962C8B-B14F-4D97-AF65-F5344CB8AC3E}">
        <p14:creationId xmlns:p14="http://schemas.microsoft.com/office/powerpoint/2010/main" val="64865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14</a:t>
            </a:fld>
            <a:endParaRPr lang="pl-PL"/>
          </a:p>
        </p:txBody>
      </p:sp>
    </p:spTree>
    <p:extLst>
      <p:ext uri="{BB962C8B-B14F-4D97-AF65-F5344CB8AC3E}">
        <p14:creationId xmlns:p14="http://schemas.microsoft.com/office/powerpoint/2010/main" val="35501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4.3.3</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15</a:t>
            </a:fld>
            <a:endParaRPr lang="pl-PL"/>
          </a:p>
        </p:txBody>
      </p:sp>
    </p:spTree>
    <p:extLst>
      <p:ext uri="{BB962C8B-B14F-4D97-AF65-F5344CB8AC3E}">
        <p14:creationId xmlns:p14="http://schemas.microsoft.com/office/powerpoint/2010/main" val="112501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4.3.4</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16</a:t>
            </a:fld>
            <a:endParaRPr lang="pl-PL"/>
          </a:p>
        </p:txBody>
      </p:sp>
    </p:spTree>
    <p:extLst>
      <p:ext uri="{BB962C8B-B14F-4D97-AF65-F5344CB8AC3E}">
        <p14:creationId xmlns:p14="http://schemas.microsoft.com/office/powerpoint/2010/main" val="3921367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4.3.5</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17</a:t>
            </a:fld>
            <a:endParaRPr lang="pl-PL"/>
          </a:p>
        </p:txBody>
      </p:sp>
    </p:spTree>
    <p:extLst>
      <p:ext uri="{BB962C8B-B14F-4D97-AF65-F5344CB8AC3E}">
        <p14:creationId xmlns:p14="http://schemas.microsoft.com/office/powerpoint/2010/main" val="210808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4.3.6.a</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18</a:t>
            </a:fld>
            <a:endParaRPr lang="pl-PL"/>
          </a:p>
        </p:txBody>
      </p:sp>
    </p:spTree>
    <p:extLst>
      <p:ext uri="{BB962C8B-B14F-4D97-AF65-F5344CB8AC3E}">
        <p14:creationId xmlns:p14="http://schemas.microsoft.com/office/powerpoint/2010/main" val="322756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4.3.6.b</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19</a:t>
            </a:fld>
            <a:endParaRPr lang="pl-PL"/>
          </a:p>
        </p:txBody>
      </p:sp>
    </p:spTree>
    <p:extLst>
      <p:ext uri="{BB962C8B-B14F-4D97-AF65-F5344CB8AC3E}">
        <p14:creationId xmlns:p14="http://schemas.microsoft.com/office/powerpoint/2010/main" val="267388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4.3.6.c</a:t>
            </a:r>
          </a:p>
          <a:p>
            <a:endParaRPr lang="pl-PL"/>
          </a:p>
        </p:txBody>
      </p:sp>
      <p:sp>
        <p:nvSpPr>
          <p:cNvPr id="4" name="Symbol zastępczy numeru slajdu 3"/>
          <p:cNvSpPr>
            <a:spLocks noGrp="1"/>
          </p:cNvSpPr>
          <p:nvPr>
            <p:ph type="sldNum" sz="quarter" idx="5"/>
          </p:nvPr>
        </p:nvSpPr>
        <p:spPr/>
        <p:txBody>
          <a:bodyPr/>
          <a:lstStyle/>
          <a:p>
            <a:fld id="{3B306781-65CC-5243-A316-F1F33DFBEED7}" type="slidenum">
              <a:rPr lang="pl-PL" smtClean="0"/>
              <a:t>20</a:t>
            </a:fld>
            <a:endParaRPr lang="pl-PL"/>
          </a:p>
        </p:txBody>
      </p:sp>
    </p:spTree>
    <p:extLst>
      <p:ext uri="{BB962C8B-B14F-4D97-AF65-F5344CB8AC3E}">
        <p14:creationId xmlns:p14="http://schemas.microsoft.com/office/powerpoint/2010/main" val="100024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4.3.6.d</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21</a:t>
            </a:fld>
            <a:endParaRPr lang="pl-PL"/>
          </a:p>
        </p:txBody>
      </p:sp>
    </p:spTree>
    <p:extLst>
      <p:ext uri="{BB962C8B-B14F-4D97-AF65-F5344CB8AC3E}">
        <p14:creationId xmlns:p14="http://schemas.microsoft.com/office/powerpoint/2010/main" val="147576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4</a:t>
            </a:fld>
            <a:endParaRPr lang="pl-PL"/>
          </a:p>
        </p:txBody>
      </p:sp>
    </p:spTree>
    <p:extLst>
      <p:ext uri="{BB962C8B-B14F-4D97-AF65-F5344CB8AC3E}">
        <p14:creationId xmlns:p14="http://schemas.microsoft.com/office/powerpoint/2010/main" val="98505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4.3.6.e</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22</a:t>
            </a:fld>
            <a:endParaRPr lang="pl-PL"/>
          </a:p>
        </p:txBody>
      </p:sp>
    </p:spTree>
    <p:extLst>
      <p:ext uri="{BB962C8B-B14F-4D97-AF65-F5344CB8AC3E}">
        <p14:creationId xmlns:p14="http://schemas.microsoft.com/office/powerpoint/2010/main" val="37149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4.3.6.f, g</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23</a:t>
            </a:fld>
            <a:endParaRPr lang="pl-PL"/>
          </a:p>
        </p:txBody>
      </p:sp>
    </p:spTree>
    <p:extLst>
      <p:ext uri="{BB962C8B-B14F-4D97-AF65-F5344CB8AC3E}">
        <p14:creationId xmlns:p14="http://schemas.microsoft.com/office/powerpoint/2010/main" val="423797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4.3.6.h</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24</a:t>
            </a:fld>
            <a:endParaRPr lang="pl-PL"/>
          </a:p>
        </p:txBody>
      </p:sp>
    </p:spTree>
    <p:extLst>
      <p:ext uri="{BB962C8B-B14F-4D97-AF65-F5344CB8AC3E}">
        <p14:creationId xmlns:p14="http://schemas.microsoft.com/office/powerpoint/2010/main" val="2564226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4.3.7.1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25</a:t>
            </a:fld>
            <a:endParaRPr lang="pl-PL"/>
          </a:p>
        </p:txBody>
      </p:sp>
    </p:spTree>
    <p:extLst>
      <p:ext uri="{BB962C8B-B14F-4D97-AF65-F5344CB8AC3E}">
        <p14:creationId xmlns:p14="http://schemas.microsoft.com/office/powerpoint/2010/main" val="313783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26</a:t>
            </a:fld>
            <a:endParaRPr lang="pl-PL"/>
          </a:p>
        </p:txBody>
      </p:sp>
    </p:spTree>
    <p:extLst>
      <p:ext uri="{BB962C8B-B14F-4D97-AF65-F5344CB8AC3E}">
        <p14:creationId xmlns:p14="http://schemas.microsoft.com/office/powerpoint/2010/main" val="78930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27</a:t>
            </a:fld>
            <a:endParaRPr lang="pl-PL"/>
          </a:p>
        </p:txBody>
      </p:sp>
    </p:spTree>
    <p:extLst>
      <p:ext uri="{BB962C8B-B14F-4D97-AF65-F5344CB8AC3E}">
        <p14:creationId xmlns:p14="http://schemas.microsoft.com/office/powerpoint/2010/main" val="3923651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28</a:t>
            </a:fld>
            <a:endParaRPr lang="pl-PL"/>
          </a:p>
        </p:txBody>
      </p:sp>
    </p:spTree>
    <p:extLst>
      <p:ext uri="{BB962C8B-B14F-4D97-AF65-F5344CB8AC3E}">
        <p14:creationId xmlns:p14="http://schemas.microsoft.com/office/powerpoint/2010/main" val="2584526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4.3.7.2.2</a:t>
            </a:r>
          </a:p>
          <a:p>
            <a:endParaRPr lang="pl-PL"/>
          </a:p>
        </p:txBody>
      </p:sp>
      <p:sp>
        <p:nvSpPr>
          <p:cNvPr id="4" name="Symbol zastępczy numeru slajdu 3"/>
          <p:cNvSpPr>
            <a:spLocks noGrp="1"/>
          </p:cNvSpPr>
          <p:nvPr>
            <p:ph type="sldNum" sz="quarter" idx="5"/>
          </p:nvPr>
        </p:nvSpPr>
        <p:spPr/>
        <p:txBody>
          <a:bodyPr/>
          <a:lstStyle/>
          <a:p>
            <a:fld id="{3B306781-65CC-5243-A316-F1F33DFBEED7}" type="slidenum">
              <a:rPr lang="pl-PL" smtClean="0"/>
              <a:t>30</a:t>
            </a:fld>
            <a:endParaRPr lang="pl-PL"/>
          </a:p>
        </p:txBody>
      </p:sp>
    </p:spTree>
    <p:extLst>
      <p:ext uri="{BB962C8B-B14F-4D97-AF65-F5344CB8AC3E}">
        <p14:creationId xmlns:p14="http://schemas.microsoft.com/office/powerpoint/2010/main" val="4106920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4.3.7.1</a:t>
            </a:r>
          </a:p>
          <a:p>
            <a:endParaRPr lang="pl-PL"/>
          </a:p>
        </p:txBody>
      </p:sp>
      <p:sp>
        <p:nvSpPr>
          <p:cNvPr id="4" name="Symbol zastępczy numeru slajdu 3"/>
          <p:cNvSpPr>
            <a:spLocks noGrp="1"/>
          </p:cNvSpPr>
          <p:nvPr>
            <p:ph type="sldNum" sz="quarter" idx="5"/>
          </p:nvPr>
        </p:nvSpPr>
        <p:spPr/>
        <p:txBody>
          <a:bodyPr/>
          <a:lstStyle/>
          <a:p>
            <a:fld id="{3B306781-65CC-5243-A316-F1F33DFBEED7}" type="slidenum">
              <a:rPr lang="pl-PL" smtClean="0"/>
              <a:t>31</a:t>
            </a:fld>
            <a:endParaRPr lang="pl-PL"/>
          </a:p>
        </p:txBody>
      </p:sp>
    </p:spTree>
    <p:extLst>
      <p:ext uri="{BB962C8B-B14F-4D97-AF65-F5344CB8AC3E}">
        <p14:creationId xmlns:p14="http://schemas.microsoft.com/office/powerpoint/2010/main" val="1672219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4.3.7.2.4</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32</a:t>
            </a:fld>
            <a:endParaRPr lang="pl-PL"/>
          </a:p>
        </p:txBody>
      </p:sp>
    </p:spTree>
    <p:extLst>
      <p:ext uri="{BB962C8B-B14F-4D97-AF65-F5344CB8AC3E}">
        <p14:creationId xmlns:p14="http://schemas.microsoft.com/office/powerpoint/2010/main" val="346448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 4.3.3; 4.3.5</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5</a:t>
            </a:fld>
            <a:endParaRPr lang="pl-PL"/>
          </a:p>
        </p:txBody>
      </p:sp>
    </p:spTree>
    <p:extLst>
      <p:ext uri="{BB962C8B-B14F-4D97-AF65-F5344CB8AC3E}">
        <p14:creationId xmlns:p14="http://schemas.microsoft.com/office/powerpoint/2010/main" val="4253061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4.3.7.2.3</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33</a:t>
            </a:fld>
            <a:endParaRPr lang="pl-PL"/>
          </a:p>
        </p:txBody>
      </p:sp>
    </p:spTree>
    <p:extLst>
      <p:ext uri="{BB962C8B-B14F-4D97-AF65-F5344CB8AC3E}">
        <p14:creationId xmlns:p14="http://schemas.microsoft.com/office/powerpoint/2010/main" val="360792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Scenariusz lekcji: pkt. 4.3.7.1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34</a:t>
            </a:fld>
            <a:endParaRPr lang="pl-PL"/>
          </a:p>
        </p:txBody>
      </p:sp>
    </p:spTree>
    <p:extLst>
      <p:ext uri="{BB962C8B-B14F-4D97-AF65-F5344CB8AC3E}">
        <p14:creationId xmlns:p14="http://schemas.microsoft.com/office/powerpoint/2010/main" val="223910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6</a:t>
            </a:fld>
            <a:endParaRPr lang="pl-PL"/>
          </a:p>
        </p:txBody>
      </p:sp>
    </p:spTree>
    <p:extLst>
      <p:ext uri="{BB962C8B-B14F-4D97-AF65-F5344CB8AC3E}">
        <p14:creationId xmlns:p14="http://schemas.microsoft.com/office/powerpoint/2010/main" val="91645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 4.3.3; 4.3.5</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7</a:t>
            </a:fld>
            <a:endParaRPr lang="pl-PL"/>
          </a:p>
        </p:txBody>
      </p:sp>
    </p:spTree>
    <p:extLst>
      <p:ext uri="{BB962C8B-B14F-4D97-AF65-F5344CB8AC3E}">
        <p14:creationId xmlns:p14="http://schemas.microsoft.com/office/powerpoint/2010/main" val="241526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8</a:t>
            </a:fld>
            <a:endParaRPr lang="pl-PL"/>
          </a:p>
        </p:txBody>
      </p:sp>
    </p:spTree>
    <p:extLst>
      <p:ext uri="{BB962C8B-B14F-4D97-AF65-F5344CB8AC3E}">
        <p14:creationId xmlns:p14="http://schemas.microsoft.com/office/powerpoint/2010/main" val="428126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9</a:t>
            </a:fld>
            <a:endParaRPr lang="pl-PL"/>
          </a:p>
        </p:txBody>
      </p:sp>
    </p:spTree>
    <p:extLst>
      <p:ext uri="{BB962C8B-B14F-4D97-AF65-F5344CB8AC3E}">
        <p14:creationId xmlns:p14="http://schemas.microsoft.com/office/powerpoint/2010/main" val="105765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10</a:t>
            </a:fld>
            <a:endParaRPr lang="pl-PL"/>
          </a:p>
        </p:txBody>
      </p:sp>
    </p:spTree>
    <p:extLst>
      <p:ext uri="{BB962C8B-B14F-4D97-AF65-F5344CB8AC3E}">
        <p14:creationId xmlns:p14="http://schemas.microsoft.com/office/powerpoint/2010/main" val="211258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Scenariusz lekcji: pkt. 4.3.2.1;</a:t>
            </a:r>
          </a:p>
        </p:txBody>
      </p:sp>
      <p:sp>
        <p:nvSpPr>
          <p:cNvPr id="4" name="Symbol zastępczy numeru slajdu 3"/>
          <p:cNvSpPr>
            <a:spLocks noGrp="1"/>
          </p:cNvSpPr>
          <p:nvPr>
            <p:ph type="sldNum" sz="quarter" idx="5"/>
          </p:nvPr>
        </p:nvSpPr>
        <p:spPr/>
        <p:txBody>
          <a:bodyPr/>
          <a:lstStyle/>
          <a:p>
            <a:fld id="{3B306781-65CC-5243-A316-F1F33DFBEED7}" type="slidenum">
              <a:rPr lang="pl-PL" smtClean="0"/>
              <a:t>11</a:t>
            </a:fld>
            <a:endParaRPr lang="pl-PL"/>
          </a:p>
        </p:txBody>
      </p:sp>
    </p:spTree>
    <p:extLst>
      <p:ext uri="{BB962C8B-B14F-4D97-AF65-F5344CB8AC3E}">
        <p14:creationId xmlns:p14="http://schemas.microsoft.com/office/powerpoint/2010/main" val="237786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łówna">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BACAD27-C8D7-490E-8242-1A1E49777323}"/>
              </a:ext>
            </a:extLst>
          </p:cNvPr>
          <p:cNvSpPr/>
          <p:nvPr userDrawn="1"/>
        </p:nvSpPr>
        <p:spPr>
          <a:xfrm>
            <a:off x="0" y="1203971"/>
            <a:ext cx="12192000" cy="2675698"/>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66447" y="0"/>
            <a:ext cx="2645545" cy="6857999"/>
          </a:xfrm>
          <a:prstGeom prst="rect">
            <a:avLst/>
          </a:prstGeom>
        </p:spPr>
      </p:pic>
      <p:pic>
        <p:nvPicPr>
          <p:cNvPr id="6" name="Obraz 5" descr="Obraz zawierający zdjęcie, czarny, pomieszczenie, czerwony&#10;&#10;Opis wygenerowany automatycznie">
            <a:extLst>
              <a:ext uri="{FF2B5EF4-FFF2-40B4-BE49-F238E27FC236}">
                <a16:creationId xmlns:a16="http://schemas.microsoft.com/office/drawing/2014/main" id="{A90FE1AE-D600-4785-928A-E4B710465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1992" y="4283613"/>
            <a:ext cx="2082006" cy="2170442"/>
          </a:xfrm>
          <a:prstGeom prst="rect">
            <a:avLst/>
          </a:prstGeom>
        </p:spPr>
      </p:pic>
      <p:sp>
        <p:nvSpPr>
          <p:cNvPr id="11" name="Symbol zastępczy tekstu 10"/>
          <p:cNvSpPr>
            <a:spLocks noGrp="1"/>
          </p:cNvSpPr>
          <p:nvPr>
            <p:ph type="body" sz="quarter" idx="10" hasCustomPrompt="1"/>
          </p:nvPr>
        </p:nvSpPr>
        <p:spPr>
          <a:xfrm>
            <a:off x="419557" y="1637310"/>
            <a:ext cx="6376264" cy="878564"/>
          </a:xfrm>
          <a:prstGeom prst="rect">
            <a:avLst/>
          </a:prstGeom>
        </p:spPr>
        <p:txBody>
          <a:bodyPr/>
          <a:lstStyle>
            <a:lvl1pPr marL="0" indent="0">
              <a:buNone/>
              <a:defRPr sz="60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prezentacji</a:t>
            </a:r>
            <a:br>
              <a:rPr lang="pl-PL"/>
            </a:br>
            <a:endParaRPr lang="pl-PL"/>
          </a:p>
        </p:txBody>
      </p:sp>
      <p:sp>
        <p:nvSpPr>
          <p:cNvPr id="9" name="Symbol zastępczy tekstu 10"/>
          <p:cNvSpPr>
            <a:spLocks noGrp="1"/>
          </p:cNvSpPr>
          <p:nvPr>
            <p:ph type="body" sz="quarter" idx="13" hasCustomPrompt="1"/>
          </p:nvPr>
        </p:nvSpPr>
        <p:spPr>
          <a:xfrm>
            <a:off x="419557" y="2618318"/>
            <a:ext cx="6376264" cy="878564"/>
          </a:xfrm>
          <a:prstGeom prst="rect">
            <a:avLst/>
          </a:prstGeom>
        </p:spPr>
        <p:txBody>
          <a:bodyPr/>
          <a:lstStyle>
            <a:lvl1pPr marL="0" indent="0">
              <a:buNone/>
              <a:defRPr sz="45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Podtytuł prezentacji</a:t>
            </a:r>
          </a:p>
        </p:txBody>
      </p:sp>
      <p:sp>
        <p:nvSpPr>
          <p:cNvPr id="12" name="Symbol zastępczy tekstu 14">
            <a:extLst>
              <a:ext uri="{FF2B5EF4-FFF2-40B4-BE49-F238E27FC236}">
                <a16:creationId xmlns:a16="http://schemas.microsoft.com/office/drawing/2014/main" id="{1DC6CCAB-3B6E-D842-A5DD-F0B3EA846C1B}"/>
              </a:ext>
            </a:extLst>
          </p:cNvPr>
          <p:cNvSpPr>
            <a:spLocks noGrp="1"/>
          </p:cNvSpPr>
          <p:nvPr>
            <p:ph type="body" sz="quarter" idx="12" hasCustomPrompt="1"/>
          </p:nvPr>
        </p:nvSpPr>
        <p:spPr>
          <a:xfrm>
            <a:off x="7660726"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19.12.2019</a:t>
            </a:r>
          </a:p>
        </p:txBody>
      </p:sp>
      <p:sp>
        <p:nvSpPr>
          <p:cNvPr id="16" name="Symbol zastępczy tekstu 4">
            <a:extLst>
              <a:ext uri="{FF2B5EF4-FFF2-40B4-BE49-F238E27FC236}">
                <a16:creationId xmlns:a16="http://schemas.microsoft.com/office/drawing/2014/main" id="{A45E90B2-C130-AD4E-99C6-74B7B72EBD44}"/>
              </a:ext>
            </a:extLst>
          </p:cNvPr>
          <p:cNvSpPr>
            <a:spLocks noGrp="1"/>
          </p:cNvSpPr>
          <p:nvPr>
            <p:ph type="body" sz="quarter" idx="18"/>
          </p:nvPr>
        </p:nvSpPr>
        <p:spPr>
          <a:xfrm>
            <a:off x="2584969" y="4108565"/>
            <a:ext cx="6180506" cy="608215"/>
          </a:xfrm>
          <a:prstGeom prst="rect">
            <a:avLst/>
          </a:prstGeom>
        </p:spPr>
        <p:txBody>
          <a:bodyPr/>
          <a:lstStyle>
            <a:lvl1pPr marL="0" indent="0">
              <a:buNone/>
              <a:defRPr/>
            </a:lvl1pPr>
          </a:lstStyle>
          <a:p>
            <a:pPr lvl="0" algn="r"/>
            <a:r>
              <a:rPr lang="pl-PL" sz="3600"/>
              <a:t>Kliknij, aby edytować style wzorca tekstu</a:t>
            </a:r>
          </a:p>
          <a:p>
            <a:pPr lvl="1" algn="r"/>
            <a:r>
              <a:rPr lang="pl-PL" sz="3600"/>
              <a:t>Drugi poziom</a:t>
            </a:r>
          </a:p>
        </p:txBody>
      </p:sp>
      <p:sp>
        <p:nvSpPr>
          <p:cNvPr id="17" name="Symbol zastępczy tekstu 5">
            <a:extLst>
              <a:ext uri="{FF2B5EF4-FFF2-40B4-BE49-F238E27FC236}">
                <a16:creationId xmlns:a16="http://schemas.microsoft.com/office/drawing/2014/main" id="{27D999AD-856C-3E4D-A39B-EBBAF6A856CF}"/>
              </a:ext>
            </a:extLst>
          </p:cNvPr>
          <p:cNvSpPr>
            <a:spLocks noGrp="1"/>
          </p:cNvSpPr>
          <p:nvPr>
            <p:ph type="body" sz="quarter" idx="19"/>
          </p:nvPr>
        </p:nvSpPr>
        <p:spPr>
          <a:xfrm>
            <a:off x="2584969" y="4737425"/>
            <a:ext cx="6180506" cy="1096752"/>
          </a:xfrm>
          <a:prstGeom prst="rect">
            <a:avLst/>
          </a:prstGeom>
        </p:spPr>
        <p:txBody>
          <a:bodyPr/>
          <a:lstStyle>
            <a:lvl1pPr marL="0" indent="0">
              <a:buNone/>
              <a:defRPr/>
            </a:lvl1pPr>
          </a:lstStyle>
          <a:p>
            <a:pPr lvl="0" algn="r"/>
            <a:r>
              <a:rPr lang="pl-PL" sz="1600"/>
              <a:t>Kliknij, aby edytować style wzorca tekstu</a:t>
            </a:r>
          </a:p>
          <a:p>
            <a:pPr lvl="1" algn="r"/>
            <a:r>
              <a:rPr lang="pl-PL" sz="1600"/>
              <a:t>Drugi poziom</a:t>
            </a:r>
          </a:p>
        </p:txBody>
      </p:sp>
    </p:spTree>
    <p:extLst>
      <p:ext uri="{BB962C8B-B14F-4D97-AF65-F5344CB8AC3E}">
        <p14:creationId xmlns:p14="http://schemas.microsoft.com/office/powerpoint/2010/main" val="63879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ksy + Zdjęcie">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F7B3F289-2670-494E-BE22-440E5150F438}"/>
              </a:ext>
            </a:extLst>
          </p:cNvPr>
          <p:cNvPicPr>
            <a:picLocks noChangeAspect="1"/>
          </p:cNvPicPr>
          <p:nvPr userDrawn="1"/>
        </p:nvPicPr>
        <p:blipFill>
          <a:blip r:embed="rId2"/>
          <a:stretch>
            <a:fillRect/>
          </a:stretch>
        </p:blipFill>
        <p:spPr>
          <a:xfrm>
            <a:off x="0" y="1"/>
            <a:ext cx="12186939" cy="6857999"/>
          </a:xfrm>
          <a:prstGeom prst="rect">
            <a:avLst/>
          </a:prstGeom>
        </p:spPr>
      </p:pic>
      <p:sp>
        <p:nvSpPr>
          <p:cNvPr id="30" name="Symbol zastępczy tekstu 14"/>
          <p:cNvSpPr>
            <a:spLocks noGrp="1"/>
          </p:cNvSpPr>
          <p:nvPr>
            <p:ph type="body" sz="quarter" idx="17" hasCustomPrompt="1"/>
          </p:nvPr>
        </p:nvSpPr>
        <p:spPr>
          <a:xfrm>
            <a:off x="6433185" y="1697570"/>
            <a:ext cx="5153993"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a:t>
            </a:r>
            <a:r>
              <a:rPr lang="pl-PL" err="1"/>
              <a:t>Sed</a:t>
            </a:r>
            <a:r>
              <a:rPr lang="pl-PL"/>
              <a:t> id </a:t>
            </a:r>
            <a:r>
              <a:rPr lang="pl-PL" err="1"/>
              <a:t>commodo</a:t>
            </a:r>
            <a:r>
              <a:rPr lang="pl-PL"/>
              <a:t> mi, vitae </a:t>
            </a:r>
            <a:r>
              <a:rPr lang="pl-PL" err="1"/>
              <a:t>fringilla</a:t>
            </a:r>
            <a:r>
              <a:rPr lang="pl-PL"/>
              <a:t> </a:t>
            </a:r>
            <a:r>
              <a:rPr lang="pl-PL" err="1"/>
              <a:t>nibh</a:t>
            </a:r>
            <a:r>
              <a:rPr lang="pl-PL"/>
              <a:t>. </a:t>
            </a:r>
            <a:r>
              <a:rPr lang="pl-PL" err="1"/>
              <a:t>Pellentesque</a:t>
            </a:r>
            <a:r>
              <a:rPr lang="pl-PL"/>
              <a:t> </a:t>
            </a:r>
            <a:r>
              <a:rPr lang="pl-PL" err="1"/>
              <a:t>blandit</a:t>
            </a:r>
            <a:r>
              <a:rPr lang="pl-PL"/>
              <a:t> </a:t>
            </a:r>
            <a:r>
              <a:rPr lang="pl-PL" err="1"/>
              <a:t>posuere</a:t>
            </a:r>
            <a:r>
              <a:rPr lang="pl-PL"/>
              <a:t> </a:t>
            </a:r>
            <a:r>
              <a:rPr lang="pl-PL" err="1"/>
              <a:t>iaculis</a:t>
            </a:r>
            <a:r>
              <a:rPr lang="pl-PL"/>
              <a:t>. </a:t>
            </a:r>
            <a:r>
              <a:rPr lang="pl-PL" err="1"/>
              <a:t>Duis</a:t>
            </a:r>
            <a:r>
              <a:rPr lang="pl-PL"/>
              <a:t> </a:t>
            </a:r>
            <a:r>
              <a:rPr lang="pl-PL" err="1"/>
              <a:t>sed</a:t>
            </a:r>
            <a:r>
              <a:rPr lang="pl-PL"/>
              <a:t> </a:t>
            </a:r>
            <a:r>
              <a:rPr lang="pl-PL" err="1"/>
              <a:t>iaculis</a:t>
            </a:r>
            <a:r>
              <a:rPr lang="pl-PL"/>
              <a:t> </a:t>
            </a:r>
            <a:r>
              <a:rPr lang="pl-PL" err="1"/>
              <a:t>lorem</a:t>
            </a:r>
            <a:r>
              <a:rPr lang="pl-PL"/>
              <a:t>, id dictum </a:t>
            </a:r>
            <a:r>
              <a:rPr lang="pl-PL" err="1"/>
              <a:t>felis</a:t>
            </a:r>
            <a:r>
              <a:rPr lang="pl-PL"/>
              <a:t>. </a:t>
            </a:r>
            <a:r>
              <a:rPr lang="pl-PL" err="1"/>
              <a:t>Donec</a:t>
            </a:r>
            <a:r>
              <a:rPr lang="pl-PL"/>
              <a:t> a </a:t>
            </a:r>
            <a:r>
              <a:rPr lang="pl-PL" err="1"/>
              <a:t>ipsum</a:t>
            </a:r>
            <a:r>
              <a:rPr lang="pl-PL"/>
              <a:t> sit </a:t>
            </a:r>
            <a:r>
              <a:rPr lang="pl-PL" err="1"/>
              <a:t>amet</a:t>
            </a:r>
            <a:r>
              <a:rPr lang="pl-PL"/>
              <a:t> </a:t>
            </a:r>
            <a:r>
              <a:rPr lang="pl-PL" err="1"/>
              <a:t>sapien</a:t>
            </a:r>
            <a:r>
              <a:rPr lang="pl-PL"/>
              <a:t> </a:t>
            </a:r>
            <a:r>
              <a:rPr lang="pl-PL" err="1"/>
              <a:t>malesuada</a:t>
            </a:r>
            <a:r>
              <a:rPr lang="pl-PL"/>
              <a:t> </a:t>
            </a:r>
            <a:r>
              <a:rPr lang="pl-PL" err="1"/>
              <a:t>sagittis</a:t>
            </a:r>
            <a:r>
              <a:rPr lang="pl-PL"/>
              <a:t> id </a:t>
            </a:r>
            <a:r>
              <a:rPr lang="pl-PL" err="1"/>
              <a:t>at</a:t>
            </a:r>
            <a:r>
              <a:rPr lang="pl-PL"/>
              <a:t> </a:t>
            </a:r>
            <a:r>
              <a:rPr lang="pl-PL" err="1"/>
              <a:t>diam</a:t>
            </a:r>
            <a:r>
              <a:rPr lang="pl-PL"/>
              <a:t>. </a:t>
            </a:r>
            <a:r>
              <a:rPr lang="pl-PL" err="1"/>
              <a:t>Vivamus</a:t>
            </a:r>
            <a:r>
              <a:rPr lang="pl-PL"/>
              <a:t> </a:t>
            </a:r>
            <a:r>
              <a:rPr lang="pl-PL" err="1"/>
              <a:t>convallis</a:t>
            </a:r>
            <a:r>
              <a:rPr lang="pl-PL"/>
              <a:t> </a:t>
            </a:r>
            <a:r>
              <a:rPr lang="pl-PL" err="1"/>
              <a:t>risus</a:t>
            </a:r>
            <a:r>
              <a:rPr lang="pl-PL"/>
              <a:t> </a:t>
            </a:r>
            <a:r>
              <a:rPr lang="pl-PL" err="1"/>
              <a:t>orci</a:t>
            </a:r>
            <a:r>
              <a:rPr lang="pl-PL"/>
              <a:t>, a </a:t>
            </a:r>
            <a:r>
              <a:rPr lang="pl-PL" err="1"/>
              <a:t>egestas</a:t>
            </a:r>
            <a:r>
              <a:rPr lang="pl-PL"/>
              <a:t> ex </a:t>
            </a:r>
            <a:r>
              <a:rPr lang="pl-PL" err="1"/>
              <a:t>placerat</a:t>
            </a:r>
            <a:r>
              <a:rPr lang="pl-PL"/>
              <a:t>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 </a:t>
            </a:r>
            <a:r>
              <a:rPr lang="pl-PL" err="1"/>
              <a:t>egestas</a:t>
            </a:r>
            <a:r>
              <a:rPr lang="pl-PL"/>
              <a:t> </a:t>
            </a:r>
            <a:r>
              <a:rPr lang="pl-PL" err="1"/>
              <a:t>lacus</a:t>
            </a:r>
            <a:r>
              <a:rPr lang="pl-PL"/>
              <a:t> </a:t>
            </a:r>
            <a:r>
              <a:rPr lang="pl-PL" err="1"/>
              <a:t>maximus</a:t>
            </a:r>
            <a:r>
              <a:rPr lang="pl-PL"/>
              <a:t>. </a:t>
            </a:r>
            <a:r>
              <a:rPr lang="pl-PL" err="1"/>
              <a:t>Donec</a:t>
            </a:r>
            <a:r>
              <a:rPr lang="pl-PL"/>
              <a:t> </a:t>
            </a:r>
            <a:r>
              <a:rPr lang="pl-PL" err="1"/>
              <a:t>blandit</a:t>
            </a:r>
            <a:r>
              <a:rPr lang="pl-PL"/>
              <a:t> </a:t>
            </a:r>
            <a:r>
              <a:rPr lang="pl-PL" err="1"/>
              <a:t>nisl</a:t>
            </a:r>
            <a:r>
              <a:rPr lang="pl-PL"/>
              <a:t> et </a:t>
            </a:r>
            <a:r>
              <a:rPr lang="pl-PL" err="1"/>
              <a:t>laoreet</a:t>
            </a:r>
            <a:r>
              <a:rPr lang="pl-PL"/>
              <a:t> </a:t>
            </a:r>
            <a:r>
              <a:rPr lang="pl-PL" err="1"/>
              <a:t>porttitor</a:t>
            </a:r>
            <a:r>
              <a:rPr lang="pl-PL"/>
              <a:t>. </a:t>
            </a:r>
            <a:r>
              <a:rPr lang="pl-PL" err="1"/>
              <a:t>Aliquam</a:t>
            </a:r>
            <a:r>
              <a:rPr lang="pl-PL"/>
              <a:t> </a:t>
            </a:r>
            <a:r>
              <a:rPr lang="pl-PL" err="1"/>
              <a:t>lacinia</a:t>
            </a:r>
            <a:r>
              <a:rPr lang="pl-PL"/>
              <a:t> </a:t>
            </a:r>
            <a:r>
              <a:rPr lang="pl-PL" err="1"/>
              <a:t>odio</a:t>
            </a:r>
            <a:r>
              <a:rPr lang="pl-PL"/>
              <a:t> </a:t>
            </a:r>
            <a:r>
              <a:rPr lang="pl-PL" err="1"/>
              <a:t>massa</a:t>
            </a:r>
            <a:r>
              <a:rPr lang="pl-PL"/>
              <a:t>, </a:t>
            </a:r>
            <a:r>
              <a:rPr lang="pl-PL" err="1"/>
              <a:t>nec</a:t>
            </a:r>
            <a:r>
              <a:rPr lang="pl-PL"/>
              <a:t> </a:t>
            </a:r>
            <a:r>
              <a:rPr lang="pl-PL" err="1"/>
              <a:t>molestie</a:t>
            </a:r>
            <a:r>
              <a:rPr lang="pl-PL"/>
              <a:t> </a:t>
            </a:r>
            <a:r>
              <a:rPr lang="pl-PL" err="1"/>
              <a:t>est</a:t>
            </a:r>
            <a:r>
              <a:rPr lang="pl-PL"/>
              <a:t> </a:t>
            </a:r>
            <a:r>
              <a:rPr lang="pl-PL" err="1"/>
              <a:t>iaculis</a:t>
            </a:r>
            <a:r>
              <a:rPr lang="pl-PL"/>
              <a:t> </a:t>
            </a:r>
            <a:r>
              <a:rPr lang="pl-PL" err="1"/>
              <a:t>nec</a:t>
            </a:r>
            <a:r>
              <a:rPr lang="pl-PL"/>
              <a:t>. </a:t>
            </a:r>
            <a:r>
              <a:rPr lang="pl-PL" err="1"/>
              <a:t>Cras</a:t>
            </a:r>
            <a:r>
              <a:rPr lang="pl-PL"/>
              <a:t> </a:t>
            </a:r>
            <a:r>
              <a:rPr lang="pl-PL" err="1"/>
              <a:t>rutrum</a:t>
            </a:r>
            <a:r>
              <a:rPr lang="pl-PL"/>
              <a:t> urna et </a:t>
            </a:r>
            <a:r>
              <a:rPr lang="pl-PL" err="1"/>
              <a:t>ante</a:t>
            </a:r>
            <a:r>
              <a:rPr lang="pl-PL"/>
              <a:t> </a:t>
            </a:r>
            <a:r>
              <a:rPr lang="pl-PL" err="1"/>
              <a:t>lobortis</a:t>
            </a:r>
            <a:r>
              <a:rPr lang="pl-PL"/>
              <a:t> </a:t>
            </a:r>
            <a:r>
              <a:rPr lang="pl-PL" err="1"/>
              <a:t>facilisis</a:t>
            </a:r>
            <a:r>
              <a:rPr lang="pl-PL"/>
              <a:t>. </a:t>
            </a:r>
          </a:p>
          <a:p>
            <a:pPr lvl="0"/>
            <a:endParaRPr lang="pl-PL"/>
          </a:p>
        </p:txBody>
      </p:sp>
      <p:sp>
        <p:nvSpPr>
          <p:cNvPr id="10" name="Symbol zastępczy obrazu 9"/>
          <p:cNvSpPr>
            <a:spLocks noGrp="1"/>
          </p:cNvSpPr>
          <p:nvPr>
            <p:ph type="pic" sz="quarter" idx="11" hasCustomPrompt="1"/>
          </p:nvPr>
        </p:nvSpPr>
        <p:spPr>
          <a:xfrm>
            <a:off x="334963" y="1567910"/>
            <a:ext cx="5705310" cy="4336501"/>
          </a:xfrm>
          <a:prstGeom prst="rect">
            <a:avLst/>
          </a:prstGeom>
        </p:spPr>
        <p:txBody>
          <a:bodyPr/>
          <a:lstStyle>
            <a:lvl1pPr marL="0" indent="0">
              <a:buNone/>
              <a:defRPr sz="1800">
                <a:solidFill>
                  <a:srgbClr val="232C5A"/>
                </a:solidFill>
              </a:defRPr>
            </a:lvl1pPr>
          </a:lstStyle>
          <a:p>
            <a:r>
              <a:rPr lang="pl-PL"/>
              <a:t>Dodaj obraz</a:t>
            </a:r>
          </a:p>
        </p:txBody>
      </p:sp>
      <p:sp>
        <p:nvSpPr>
          <p:cNvPr id="16" name="Symbol zastępczy tekstu 10">
            <a:extLst>
              <a:ext uri="{FF2B5EF4-FFF2-40B4-BE49-F238E27FC236}">
                <a16:creationId xmlns:a16="http://schemas.microsoft.com/office/drawing/2014/main" id="{A4EB737B-B519-714D-BE58-84B72559C5A4}"/>
              </a:ext>
            </a:extLst>
          </p:cNvPr>
          <p:cNvSpPr>
            <a:spLocks noGrp="1"/>
          </p:cNvSpPr>
          <p:nvPr>
            <p:ph type="body" sz="quarter" idx="13" hasCustomPrompt="1"/>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Tytuł sekcji</a:t>
            </a:r>
          </a:p>
        </p:txBody>
      </p:sp>
      <p:sp>
        <p:nvSpPr>
          <p:cNvPr id="17" name="Symbol zastępczy tekstu 10">
            <a:extLst>
              <a:ext uri="{FF2B5EF4-FFF2-40B4-BE49-F238E27FC236}">
                <a16:creationId xmlns:a16="http://schemas.microsoft.com/office/drawing/2014/main" id="{757358A0-6C0C-854D-92B8-ED01A6C179C2}"/>
              </a:ext>
            </a:extLst>
          </p:cNvPr>
          <p:cNvSpPr>
            <a:spLocks noGrp="1"/>
          </p:cNvSpPr>
          <p:nvPr>
            <p:ph type="body" sz="quarter" idx="14" hasCustomPrompt="1"/>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Tytuł prezentacji</a:t>
            </a:r>
          </a:p>
        </p:txBody>
      </p:sp>
      <p:sp>
        <p:nvSpPr>
          <p:cNvPr id="12" name="Symbol zastępczy tekstu 14">
            <a:extLst>
              <a:ext uri="{FF2B5EF4-FFF2-40B4-BE49-F238E27FC236}">
                <a16:creationId xmlns:a16="http://schemas.microsoft.com/office/drawing/2014/main" id="{78F48368-C529-C648-A8AA-A87E98FDA095}"/>
              </a:ext>
            </a:extLst>
          </p:cNvPr>
          <p:cNvSpPr>
            <a:spLocks noGrp="1"/>
          </p:cNvSpPr>
          <p:nvPr>
            <p:ph type="body" sz="quarter" idx="12" hasCustomPrompt="1"/>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19.12.2019</a:t>
            </a:r>
          </a:p>
        </p:txBody>
      </p:sp>
      <p:sp>
        <p:nvSpPr>
          <p:cNvPr id="11" name="Symbol zastępczy numeru slajdu 5">
            <a:extLst>
              <a:ext uri="{FF2B5EF4-FFF2-40B4-BE49-F238E27FC236}">
                <a16:creationId xmlns:a16="http://schemas.microsoft.com/office/drawing/2014/main" id="{143B628D-9431-5145-AC97-8B77A915E3BB}"/>
              </a:ext>
            </a:extLst>
          </p:cNvPr>
          <p:cNvSpPr>
            <a:spLocks noGrp="1"/>
          </p:cNvSpPr>
          <p:nvPr>
            <p:ph type="sldNum" sz="quarter" idx="4"/>
          </p:nvPr>
        </p:nvSpPr>
        <p:spPr>
          <a:xfrm>
            <a:off x="11587178" y="6372175"/>
            <a:ext cx="499533" cy="231825"/>
          </a:xfrm>
          <a:prstGeom prst="rect">
            <a:avLst/>
          </a:prstGeom>
        </p:spPr>
        <p:txBody>
          <a:bodyPr vert="horz" lIns="91440" tIns="45720" rIns="91440" bIns="45720" rtlCol="0" anchor="ctr"/>
          <a:lstStyle>
            <a:lvl1pPr algn="r">
              <a:defRPr sz="1200" b="1">
                <a:solidFill>
                  <a:schemeClr val="accent6">
                    <a:lumMod val="75000"/>
                  </a:schemeClr>
                </a:solidFill>
              </a:defRPr>
            </a:lvl1pPr>
          </a:lstStyle>
          <a:p>
            <a:fld id="{D050D24A-9F6F-AA49-B1BB-DD661810E92D}" type="slidenum">
              <a:rPr lang="pl-PL" smtClean="0"/>
              <a:pPr/>
              <a:t>‹#›</a:t>
            </a:fld>
            <a:endParaRPr lang="pl-PL"/>
          </a:p>
        </p:txBody>
      </p:sp>
      <p:sp>
        <p:nvSpPr>
          <p:cNvPr id="15" name="Symbol zastępczy tekstu 14">
            <a:extLst>
              <a:ext uri="{FF2B5EF4-FFF2-40B4-BE49-F238E27FC236}">
                <a16:creationId xmlns:a16="http://schemas.microsoft.com/office/drawing/2014/main" id="{87FA5C1D-A0B3-6049-9171-2B1AB34B6B74}"/>
              </a:ext>
            </a:extLst>
          </p:cNvPr>
          <p:cNvSpPr>
            <a:spLocks noGrp="1"/>
          </p:cNvSpPr>
          <p:nvPr>
            <p:ph type="body" sz="quarter" idx="16" hasCustomPrompt="1"/>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www.ior.poznan.pl</a:t>
            </a:r>
            <a:r>
              <a:rPr lang="pl-PL"/>
              <a:t>   |</a:t>
            </a:r>
          </a:p>
        </p:txBody>
      </p:sp>
    </p:spTree>
    <p:extLst>
      <p:ext uri="{BB962C8B-B14F-4D97-AF65-F5344CB8AC3E}">
        <p14:creationId xmlns:p14="http://schemas.microsoft.com/office/powerpoint/2010/main" val="3427747837"/>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48">
          <p15:clr>
            <a:srgbClr val="FBAE40"/>
          </p15:clr>
        </p15:guide>
        <p15:guide id="4" pos="7446">
          <p15:clr>
            <a:srgbClr val="FBAE40"/>
          </p15:clr>
        </p15:guide>
        <p15:guide id="5" pos="3046">
          <p15:clr>
            <a:srgbClr val="FBAE40"/>
          </p15:clr>
        </p15:guide>
        <p15:guide id="6" pos="2298">
          <p15:clr>
            <a:srgbClr val="FBAE40"/>
          </p15:clr>
        </p15:guide>
        <p15:guide id="7"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ksy + Zdjęcie">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673EBDF1-2112-4D82-9D6D-800E3D9BC3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87645" cy="6857999"/>
          </a:xfrm>
          <a:prstGeom prst="rect">
            <a:avLst/>
          </a:prstGeom>
        </p:spPr>
      </p:pic>
      <p:sp>
        <p:nvSpPr>
          <p:cNvPr id="30" name="Symbol zastępczy tekstu 14"/>
          <p:cNvSpPr>
            <a:spLocks noGrp="1"/>
          </p:cNvSpPr>
          <p:nvPr>
            <p:ph type="body" sz="quarter" idx="17" hasCustomPrompt="1"/>
          </p:nvPr>
        </p:nvSpPr>
        <p:spPr>
          <a:xfrm>
            <a:off x="334963" y="1709433"/>
            <a:ext cx="5155200"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Lorem ipsum dolor sit amet, consectetur adipiscing elit. Sed id </a:t>
            </a:r>
            <a:r>
              <a:rPr lang="pl-PL" err="1"/>
              <a:t>commodo</a:t>
            </a:r>
            <a:r>
              <a:rPr lang="pl-PL"/>
              <a:t> mi, vitae </a:t>
            </a:r>
            <a:r>
              <a:rPr lang="pl-PL" err="1"/>
              <a:t>fringilla</a:t>
            </a:r>
            <a:r>
              <a:rPr lang="pl-PL"/>
              <a:t> </a:t>
            </a:r>
            <a:r>
              <a:rPr lang="pl-PL" err="1"/>
              <a:t>nibh</a:t>
            </a:r>
            <a:r>
              <a:rPr lang="pl-PL"/>
              <a:t>. </a:t>
            </a:r>
            <a:r>
              <a:rPr lang="pl-PL" err="1"/>
              <a:t>Pellentesque</a:t>
            </a:r>
            <a:r>
              <a:rPr lang="pl-PL"/>
              <a:t> </a:t>
            </a:r>
            <a:r>
              <a:rPr lang="pl-PL" err="1"/>
              <a:t>blandit</a:t>
            </a:r>
            <a:r>
              <a:rPr lang="pl-PL"/>
              <a:t> </a:t>
            </a:r>
            <a:r>
              <a:rPr lang="pl-PL" err="1"/>
              <a:t>posuere</a:t>
            </a:r>
            <a:r>
              <a:rPr lang="pl-PL"/>
              <a:t> </a:t>
            </a:r>
            <a:r>
              <a:rPr lang="pl-PL" err="1"/>
              <a:t>iaculis</a:t>
            </a:r>
            <a:r>
              <a:rPr lang="pl-PL"/>
              <a:t>. </a:t>
            </a:r>
            <a:r>
              <a:rPr lang="pl-PL" err="1"/>
              <a:t>Duis</a:t>
            </a:r>
            <a:r>
              <a:rPr lang="pl-PL"/>
              <a:t> </a:t>
            </a:r>
            <a:r>
              <a:rPr lang="pl-PL" err="1"/>
              <a:t>sed</a:t>
            </a:r>
            <a:r>
              <a:rPr lang="pl-PL"/>
              <a:t> </a:t>
            </a:r>
            <a:r>
              <a:rPr lang="pl-PL" err="1"/>
              <a:t>iaculis</a:t>
            </a:r>
            <a:r>
              <a:rPr lang="pl-PL"/>
              <a:t> </a:t>
            </a:r>
            <a:r>
              <a:rPr lang="pl-PL" err="1"/>
              <a:t>lorem</a:t>
            </a:r>
            <a:r>
              <a:rPr lang="pl-PL"/>
              <a:t>, id dictum </a:t>
            </a:r>
            <a:r>
              <a:rPr lang="pl-PL" err="1"/>
              <a:t>felis</a:t>
            </a:r>
            <a:r>
              <a:rPr lang="pl-PL"/>
              <a:t>. </a:t>
            </a:r>
            <a:r>
              <a:rPr lang="pl-PL" err="1"/>
              <a:t>Donec</a:t>
            </a:r>
            <a:r>
              <a:rPr lang="pl-PL"/>
              <a:t> a ipsum sit amet </a:t>
            </a:r>
            <a:r>
              <a:rPr lang="pl-PL" err="1"/>
              <a:t>sapien</a:t>
            </a:r>
            <a:r>
              <a:rPr lang="pl-PL"/>
              <a:t> </a:t>
            </a:r>
            <a:r>
              <a:rPr lang="pl-PL" err="1"/>
              <a:t>malesuada</a:t>
            </a:r>
            <a:r>
              <a:rPr lang="pl-PL"/>
              <a:t> </a:t>
            </a:r>
            <a:r>
              <a:rPr lang="pl-PL" err="1"/>
              <a:t>sagittis</a:t>
            </a:r>
            <a:r>
              <a:rPr lang="pl-PL"/>
              <a:t> id </a:t>
            </a:r>
            <a:r>
              <a:rPr lang="pl-PL" err="1"/>
              <a:t>at</a:t>
            </a:r>
            <a:r>
              <a:rPr lang="pl-PL"/>
              <a:t> </a:t>
            </a:r>
            <a:r>
              <a:rPr lang="pl-PL" err="1"/>
              <a:t>diam</a:t>
            </a:r>
            <a:r>
              <a:rPr lang="pl-PL"/>
              <a:t>. </a:t>
            </a:r>
            <a:r>
              <a:rPr lang="pl-PL" err="1"/>
              <a:t>Vivamus</a:t>
            </a:r>
            <a:r>
              <a:rPr lang="pl-PL"/>
              <a:t> </a:t>
            </a:r>
            <a:r>
              <a:rPr lang="pl-PL" err="1"/>
              <a:t>convallis</a:t>
            </a:r>
            <a:r>
              <a:rPr lang="pl-PL"/>
              <a:t> </a:t>
            </a:r>
            <a:r>
              <a:rPr lang="pl-PL" err="1"/>
              <a:t>risus</a:t>
            </a:r>
            <a:r>
              <a:rPr lang="pl-PL"/>
              <a:t> </a:t>
            </a:r>
            <a:r>
              <a:rPr lang="pl-PL" err="1"/>
              <a:t>orci</a:t>
            </a:r>
            <a:r>
              <a:rPr lang="pl-PL"/>
              <a:t>, a </a:t>
            </a:r>
            <a:r>
              <a:rPr lang="pl-PL" err="1"/>
              <a:t>egestas</a:t>
            </a:r>
            <a:r>
              <a:rPr lang="pl-PL"/>
              <a:t> ex </a:t>
            </a:r>
            <a:r>
              <a:rPr lang="pl-PL" err="1"/>
              <a:t>placerat</a:t>
            </a:r>
            <a:r>
              <a:rPr lang="pl-PL"/>
              <a:t>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 </a:t>
            </a:r>
            <a:r>
              <a:rPr lang="pl-PL" err="1"/>
              <a:t>egestas</a:t>
            </a:r>
            <a:r>
              <a:rPr lang="pl-PL"/>
              <a:t> </a:t>
            </a:r>
            <a:r>
              <a:rPr lang="pl-PL" err="1"/>
              <a:t>lacus</a:t>
            </a:r>
            <a:r>
              <a:rPr lang="pl-PL"/>
              <a:t> </a:t>
            </a:r>
            <a:r>
              <a:rPr lang="pl-PL" err="1"/>
              <a:t>maximus</a:t>
            </a:r>
            <a:r>
              <a:rPr lang="pl-PL"/>
              <a:t>. </a:t>
            </a:r>
            <a:r>
              <a:rPr lang="pl-PL" err="1"/>
              <a:t>Donec</a:t>
            </a:r>
            <a:r>
              <a:rPr lang="pl-PL"/>
              <a:t> </a:t>
            </a:r>
            <a:r>
              <a:rPr lang="pl-PL" err="1"/>
              <a:t>blandit</a:t>
            </a:r>
            <a:r>
              <a:rPr lang="pl-PL"/>
              <a:t> </a:t>
            </a:r>
            <a:r>
              <a:rPr lang="pl-PL" err="1"/>
              <a:t>nisl</a:t>
            </a:r>
            <a:r>
              <a:rPr lang="pl-PL"/>
              <a:t> et </a:t>
            </a:r>
            <a:r>
              <a:rPr lang="pl-PL" err="1"/>
              <a:t>laoreet</a:t>
            </a:r>
            <a:r>
              <a:rPr lang="pl-PL"/>
              <a:t> </a:t>
            </a:r>
            <a:r>
              <a:rPr lang="pl-PL" err="1"/>
              <a:t>porttitor</a:t>
            </a:r>
            <a:r>
              <a:rPr lang="pl-PL"/>
              <a:t>. </a:t>
            </a:r>
            <a:r>
              <a:rPr lang="pl-PL" err="1"/>
              <a:t>Aliquam</a:t>
            </a:r>
            <a:r>
              <a:rPr lang="pl-PL"/>
              <a:t> </a:t>
            </a:r>
            <a:r>
              <a:rPr lang="pl-PL" err="1"/>
              <a:t>lacinia</a:t>
            </a:r>
            <a:r>
              <a:rPr lang="pl-PL"/>
              <a:t> </a:t>
            </a:r>
            <a:r>
              <a:rPr lang="pl-PL" err="1"/>
              <a:t>odio</a:t>
            </a:r>
            <a:r>
              <a:rPr lang="pl-PL"/>
              <a:t> </a:t>
            </a:r>
            <a:r>
              <a:rPr lang="pl-PL" err="1"/>
              <a:t>massa</a:t>
            </a:r>
            <a:r>
              <a:rPr lang="pl-PL"/>
              <a:t>, </a:t>
            </a:r>
            <a:r>
              <a:rPr lang="pl-PL" err="1"/>
              <a:t>nec</a:t>
            </a:r>
            <a:r>
              <a:rPr lang="pl-PL"/>
              <a:t> </a:t>
            </a:r>
            <a:r>
              <a:rPr lang="pl-PL" err="1"/>
              <a:t>molestie</a:t>
            </a:r>
            <a:r>
              <a:rPr lang="pl-PL"/>
              <a:t> </a:t>
            </a:r>
            <a:r>
              <a:rPr lang="pl-PL" err="1"/>
              <a:t>est</a:t>
            </a:r>
            <a:r>
              <a:rPr lang="pl-PL"/>
              <a:t> </a:t>
            </a:r>
            <a:r>
              <a:rPr lang="pl-PL" err="1"/>
              <a:t>iaculis</a:t>
            </a:r>
            <a:r>
              <a:rPr lang="pl-PL"/>
              <a:t> </a:t>
            </a:r>
            <a:r>
              <a:rPr lang="pl-PL" err="1"/>
              <a:t>nec</a:t>
            </a:r>
            <a:r>
              <a:rPr lang="pl-PL"/>
              <a:t>. </a:t>
            </a:r>
            <a:r>
              <a:rPr lang="pl-PL" err="1"/>
              <a:t>Cras</a:t>
            </a:r>
            <a:r>
              <a:rPr lang="pl-PL"/>
              <a:t> </a:t>
            </a:r>
            <a:r>
              <a:rPr lang="pl-PL" err="1"/>
              <a:t>rutrum</a:t>
            </a:r>
            <a:r>
              <a:rPr lang="pl-PL"/>
              <a:t> urna et </a:t>
            </a:r>
            <a:r>
              <a:rPr lang="pl-PL" err="1"/>
              <a:t>ante</a:t>
            </a:r>
            <a:r>
              <a:rPr lang="pl-PL"/>
              <a:t> </a:t>
            </a:r>
            <a:r>
              <a:rPr lang="pl-PL" err="1"/>
              <a:t>lobortis</a:t>
            </a:r>
            <a:r>
              <a:rPr lang="pl-PL"/>
              <a:t> </a:t>
            </a:r>
            <a:r>
              <a:rPr lang="pl-PL" err="1"/>
              <a:t>facilisis</a:t>
            </a:r>
            <a:r>
              <a:rPr lang="pl-PL"/>
              <a:t>. </a:t>
            </a:r>
          </a:p>
        </p:txBody>
      </p:sp>
      <p:sp>
        <p:nvSpPr>
          <p:cNvPr id="10" name="Symbol zastępczy obrazu 9"/>
          <p:cNvSpPr>
            <a:spLocks noGrp="1"/>
          </p:cNvSpPr>
          <p:nvPr>
            <p:ph type="pic" sz="quarter" idx="11" hasCustomPrompt="1"/>
          </p:nvPr>
        </p:nvSpPr>
        <p:spPr>
          <a:xfrm>
            <a:off x="5814098" y="1472812"/>
            <a:ext cx="5706000" cy="4338000"/>
          </a:xfrm>
          <a:prstGeom prst="rect">
            <a:avLst/>
          </a:prstGeom>
        </p:spPr>
        <p:txBody>
          <a:bodyPr/>
          <a:lstStyle>
            <a:lvl1pPr marL="0" indent="0">
              <a:buNone/>
              <a:defRPr sz="1800">
                <a:solidFill>
                  <a:srgbClr val="232C5A"/>
                </a:solidFill>
              </a:defRPr>
            </a:lvl1pPr>
          </a:lstStyle>
          <a:p>
            <a:r>
              <a:rPr lang="pl-PL"/>
              <a:t>Dodaj obraz</a:t>
            </a:r>
          </a:p>
        </p:txBody>
      </p:sp>
      <p:sp>
        <p:nvSpPr>
          <p:cNvPr id="16" name="Symbol zastępczy tekstu 10">
            <a:extLst>
              <a:ext uri="{FF2B5EF4-FFF2-40B4-BE49-F238E27FC236}">
                <a16:creationId xmlns:a16="http://schemas.microsoft.com/office/drawing/2014/main" id="{A4EB737B-B519-714D-BE58-84B72559C5A4}"/>
              </a:ext>
            </a:extLst>
          </p:cNvPr>
          <p:cNvSpPr>
            <a:spLocks noGrp="1"/>
          </p:cNvSpPr>
          <p:nvPr>
            <p:ph type="body" sz="quarter" idx="13" hasCustomPrompt="1"/>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Tytuł sekcji</a:t>
            </a:r>
          </a:p>
        </p:txBody>
      </p:sp>
      <p:sp>
        <p:nvSpPr>
          <p:cNvPr id="17" name="Symbol zastępczy tekstu 10">
            <a:extLst>
              <a:ext uri="{FF2B5EF4-FFF2-40B4-BE49-F238E27FC236}">
                <a16:creationId xmlns:a16="http://schemas.microsoft.com/office/drawing/2014/main" id="{757358A0-6C0C-854D-92B8-ED01A6C179C2}"/>
              </a:ext>
            </a:extLst>
          </p:cNvPr>
          <p:cNvSpPr>
            <a:spLocks noGrp="1"/>
          </p:cNvSpPr>
          <p:nvPr>
            <p:ph type="body" sz="quarter" idx="14" hasCustomPrompt="1"/>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Tytuł prezentacji</a:t>
            </a:r>
          </a:p>
        </p:txBody>
      </p:sp>
      <p:sp>
        <p:nvSpPr>
          <p:cNvPr id="12" name="Symbol zastępczy tekstu 14">
            <a:extLst>
              <a:ext uri="{FF2B5EF4-FFF2-40B4-BE49-F238E27FC236}">
                <a16:creationId xmlns:a16="http://schemas.microsoft.com/office/drawing/2014/main" id="{16E6D0E8-9CAF-DC46-A2DA-4C673F2299BA}"/>
              </a:ext>
            </a:extLst>
          </p:cNvPr>
          <p:cNvSpPr>
            <a:spLocks noGrp="1"/>
          </p:cNvSpPr>
          <p:nvPr>
            <p:ph type="body" sz="quarter" idx="12" hasCustomPrompt="1"/>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19.12.2019</a:t>
            </a:r>
          </a:p>
        </p:txBody>
      </p:sp>
      <p:sp>
        <p:nvSpPr>
          <p:cNvPr id="11" name="Symbol zastępczy numeru slajdu 5">
            <a:extLst>
              <a:ext uri="{FF2B5EF4-FFF2-40B4-BE49-F238E27FC236}">
                <a16:creationId xmlns:a16="http://schemas.microsoft.com/office/drawing/2014/main" id="{6BEE77A4-C218-FF48-80A2-FA36A28AEA5A}"/>
              </a:ext>
            </a:extLst>
          </p:cNvPr>
          <p:cNvSpPr>
            <a:spLocks noGrp="1"/>
          </p:cNvSpPr>
          <p:nvPr>
            <p:ph type="sldNum" sz="quarter" idx="4"/>
          </p:nvPr>
        </p:nvSpPr>
        <p:spPr>
          <a:xfrm>
            <a:off x="11587178" y="6372175"/>
            <a:ext cx="499533" cy="231825"/>
          </a:xfrm>
          <a:prstGeom prst="rect">
            <a:avLst/>
          </a:prstGeom>
        </p:spPr>
        <p:txBody>
          <a:bodyPr vert="horz" lIns="91440" tIns="45720" rIns="91440" bIns="45720" rtlCol="0" anchor="ctr"/>
          <a:lstStyle>
            <a:lvl1pPr algn="r">
              <a:defRPr sz="1200" b="1">
                <a:solidFill>
                  <a:schemeClr val="accent6">
                    <a:lumMod val="75000"/>
                  </a:schemeClr>
                </a:solidFill>
              </a:defRPr>
            </a:lvl1pPr>
          </a:lstStyle>
          <a:p>
            <a:fld id="{D050D24A-9F6F-AA49-B1BB-DD661810E92D}" type="slidenum">
              <a:rPr lang="pl-PL" smtClean="0"/>
              <a:pPr/>
              <a:t>‹#›</a:t>
            </a:fld>
            <a:endParaRPr lang="pl-PL"/>
          </a:p>
        </p:txBody>
      </p:sp>
      <p:sp>
        <p:nvSpPr>
          <p:cNvPr id="15" name="Symbol zastępczy tekstu 14">
            <a:extLst>
              <a:ext uri="{FF2B5EF4-FFF2-40B4-BE49-F238E27FC236}">
                <a16:creationId xmlns:a16="http://schemas.microsoft.com/office/drawing/2014/main" id="{C893B073-A739-5943-B98C-34286A75FF49}"/>
              </a:ext>
            </a:extLst>
          </p:cNvPr>
          <p:cNvSpPr>
            <a:spLocks noGrp="1"/>
          </p:cNvSpPr>
          <p:nvPr>
            <p:ph type="body" sz="quarter" idx="16" hasCustomPrompt="1"/>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www.ior.poznan.pl</a:t>
            </a:r>
            <a:r>
              <a:rPr lang="pl-PL"/>
              <a:t>   |</a:t>
            </a:r>
          </a:p>
        </p:txBody>
      </p:sp>
    </p:spTree>
    <p:extLst>
      <p:ext uri="{BB962C8B-B14F-4D97-AF65-F5344CB8AC3E}">
        <p14:creationId xmlns:p14="http://schemas.microsoft.com/office/powerpoint/2010/main" val="3795889978"/>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48">
          <p15:clr>
            <a:srgbClr val="FBAE40"/>
          </p15:clr>
        </p15:guide>
        <p15:guide id="4" pos="7446">
          <p15:clr>
            <a:srgbClr val="FBAE40"/>
          </p15:clr>
        </p15:guide>
        <p15:guide id="5" pos="3046">
          <p15:clr>
            <a:srgbClr val="FBAE40"/>
          </p15:clr>
        </p15:guide>
        <p15:guide id="6" pos="2298">
          <p15:clr>
            <a:srgbClr val="FBAE40"/>
          </p15:clr>
        </p15:guide>
        <p15:guide id="7" pos="2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5" name="Łącznik prosty 4"/>
          <p:cNvCxnSpPr/>
          <p:nvPr userDrawn="1"/>
        </p:nvCxnSpPr>
        <p:spPr>
          <a:xfrm flipV="1">
            <a:off x="334963" y="981105"/>
            <a:ext cx="11478278" cy="10077"/>
          </a:xfrm>
          <a:prstGeom prst="line">
            <a:avLst/>
          </a:prstGeom>
          <a:ln w="12700">
            <a:solidFill>
              <a:srgbClr val="E6E6E8"/>
            </a:solidFill>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64" y="0"/>
            <a:ext cx="12189735" cy="6858000"/>
          </a:xfrm>
          <a:prstGeom prst="rect">
            <a:avLst/>
          </a:prstGeom>
        </p:spPr>
      </p:pic>
      <p:sp>
        <p:nvSpPr>
          <p:cNvPr id="10" name="Symbol zastępczy tekstu 10"/>
          <p:cNvSpPr>
            <a:spLocks noGrp="1"/>
          </p:cNvSpPr>
          <p:nvPr>
            <p:ph type="body" sz="quarter" idx="14" hasCustomPrompt="1"/>
          </p:nvPr>
        </p:nvSpPr>
        <p:spPr>
          <a:xfrm>
            <a:off x="279120" y="377456"/>
            <a:ext cx="1129112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prezentacji</a:t>
            </a:r>
          </a:p>
        </p:txBody>
      </p:sp>
      <p:sp>
        <p:nvSpPr>
          <p:cNvPr id="18" name="Symbol zastępczy tekstu 14"/>
          <p:cNvSpPr>
            <a:spLocks noGrp="1"/>
          </p:cNvSpPr>
          <p:nvPr>
            <p:ph type="body" sz="quarter" idx="17"/>
          </p:nvPr>
        </p:nvSpPr>
        <p:spPr>
          <a:xfrm>
            <a:off x="279121" y="1374362"/>
            <a:ext cx="11291123" cy="524216"/>
          </a:xfrm>
          <a:prstGeom prst="rect">
            <a:avLst/>
          </a:prstGeom>
        </p:spPr>
        <p:txBody>
          <a:bodyPr/>
          <a:lstStyle>
            <a:lvl1pPr marL="0" indent="0" algn="l">
              <a:buNone/>
              <a:defRPr sz="25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9" name="Symbol zastępczy tekstu 14"/>
          <p:cNvSpPr>
            <a:spLocks noGrp="1"/>
          </p:cNvSpPr>
          <p:nvPr>
            <p:ph type="body" sz="quarter" idx="18"/>
          </p:nvPr>
        </p:nvSpPr>
        <p:spPr>
          <a:xfrm>
            <a:off x="279121" y="2191045"/>
            <a:ext cx="11291123" cy="524216"/>
          </a:xfrm>
          <a:prstGeom prst="rect">
            <a:avLst/>
          </a:prstGeom>
        </p:spPr>
        <p:txBody>
          <a:bodyPr/>
          <a:lstStyle>
            <a:lvl1pPr marL="0" indent="0" algn="l">
              <a:buNone/>
              <a:defRPr sz="20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1" name="Symbol zastępczy numeru slajdu 5">
            <a:extLst>
              <a:ext uri="{FF2B5EF4-FFF2-40B4-BE49-F238E27FC236}">
                <a16:creationId xmlns:a16="http://schemas.microsoft.com/office/drawing/2014/main" id="{BF229169-E706-43F0-A608-9D7C3296E04D}"/>
              </a:ext>
            </a:extLst>
          </p:cNvPr>
          <p:cNvSpPr>
            <a:spLocks noGrp="1"/>
          </p:cNvSpPr>
          <p:nvPr>
            <p:ph type="sldNum" sz="quarter" idx="4"/>
          </p:nvPr>
        </p:nvSpPr>
        <p:spPr>
          <a:xfrm>
            <a:off x="11518232" y="6267712"/>
            <a:ext cx="465171" cy="231825"/>
          </a:xfrm>
          <a:prstGeom prst="rect">
            <a:avLst/>
          </a:prstGeom>
        </p:spPr>
        <p:txBody>
          <a:bodyPr vert="horz" lIns="91440" tIns="45720" rIns="91440" bIns="45720" rtlCol="0" anchor="ctr"/>
          <a:lstStyle>
            <a:lvl1pPr algn="ctr">
              <a:defRPr sz="1200" b="1">
                <a:solidFill>
                  <a:srgbClr val="0F4C43"/>
                </a:solidFill>
              </a:defRPr>
            </a:lvl1pPr>
          </a:lstStyle>
          <a:p>
            <a:fld id="{D050D24A-9F6F-AA49-B1BB-DD661810E92D}" type="slidenum">
              <a:rPr lang="pl-PL" smtClean="0"/>
              <a:pPr/>
              <a:t>‹#›</a:t>
            </a:fld>
            <a:endParaRPr lang="pl-PL"/>
          </a:p>
        </p:txBody>
      </p:sp>
      <p:pic>
        <p:nvPicPr>
          <p:cNvPr id="6" name="Obraz 5" descr="Obraz zawierający rysunek&#10;&#10;Opis wygenerowany automatycznie">
            <a:extLst>
              <a:ext uri="{FF2B5EF4-FFF2-40B4-BE49-F238E27FC236}">
                <a16:creationId xmlns:a16="http://schemas.microsoft.com/office/drawing/2014/main" id="{C9675C54-C4A0-442F-B199-C972B862E74E}"/>
              </a:ext>
            </a:extLst>
          </p:cNvPr>
          <p:cNvPicPr>
            <a:picLocks noChangeAspect="1"/>
          </p:cNvPicPr>
          <p:nvPr userDrawn="1"/>
        </p:nvPicPr>
        <p:blipFill>
          <a:blip r:embed="rId3"/>
          <a:stretch>
            <a:fillRect/>
          </a:stretch>
        </p:blipFill>
        <p:spPr>
          <a:xfrm>
            <a:off x="9939890" y="6254649"/>
            <a:ext cx="1426588" cy="335309"/>
          </a:xfrm>
          <a:prstGeom prst="rect">
            <a:avLst/>
          </a:prstGeom>
        </p:spPr>
      </p:pic>
    </p:spTree>
    <p:extLst>
      <p:ext uri="{BB962C8B-B14F-4D97-AF65-F5344CB8AC3E}">
        <p14:creationId xmlns:p14="http://schemas.microsoft.com/office/powerpoint/2010/main" val="976461030"/>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3840" userDrawn="1">
          <p15:clr>
            <a:srgbClr val="FBAE40"/>
          </p15:clr>
        </p15:guide>
        <p15:guide id="3" orient="horz" pos="845" userDrawn="1">
          <p15:clr>
            <a:srgbClr val="FBAE40"/>
          </p15:clr>
        </p15:guide>
        <p15:guide id="4" pos="7446" userDrawn="1">
          <p15:clr>
            <a:srgbClr val="FBAE40"/>
          </p15:clr>
        </p15:guide>
        <p15:guide id="5" pos="211" userDrawn="1">
          <p15:clr>
            <a:srgbClr val="FBAE40"/>
          </p15:clr>
        </p15:guide>
        <p15:guide id="6" orient="horz" pos="3748" userDrawn="1">
          <p15:clr>
            <a:srgbClr val="FBAE40"/>
          </p15:clr>
        </p15:guide>
        <p15:guide id="7" orient="horz" pos="6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p:spTree>
      <p:nvGrpSpPr>
        <p:cNvPr id="1" name=""/>
        <p:cNvGrpSpPr/>
        <p:nvPr/>
      </p:nvGrpSpPr>
      <p:grpSpPr>
        <a:xfrm>
          <a:off x="0" y="0"/>
          <a:ext cx="0" cy="0"/>
          <a:chOff x="0" y="0"/>
          <a:chExt cx="0" cy="0"/>
        </a:xfrm>
      </p:grpSpPr>
      <p:pic>
        <p:nvPicPr>
          <p:cNvPr id="9" name="Obraz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0" name="Symbol zastępczy tekstu 10">
            <a:extLst>
              <a:ext uri="{FF2B5EF4-FFF2-40B4-BE49-F238E27FC236}">
                <a16:creationId xmlns:a16="http://schemas.microsoft.com/office/drawing/2014/main" id="{1F7868B7-92CE-45A0-B059-10ECFE20E722}"/>
              </a:ext>
            </a:extLst>
          </p:cNvPr>
          <p:cNvSpPr>
            <a:spLocks noGrp="1"/>
          </p:cNvSpPr>
          <p:nvPr>
            <p:ph type="body" sz="quarter" idx="13" hasCustomPrompt="1"/>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sekcji</a:t>
            </a:r>
          </a:p>
        </p:txBody>
      </p:sp>
      <p:sp>
        <p:nvSpPr>
          <p:cNvPr id="15" name="Symbol zastępczy tekstu 14">
            <a:extLst>
              <a:ext uri="{FF2B5EF4-FFF2-40B4-BE49-F238E27FC236}">
                <a16:creationId xmlns:a16="http://schemas.microsoft.com/office/drawing/2014/main" id="{368995B8-7CFB-BA48-99A4-274F81B01508}"/>
              </a:ext>
            </a:extLst>
          </p:cNvPr>
          <p:cNvSpPr>
            <a:spLocks noGrp="1"/>
          </p:cNvSpPr>
          <p:nvPr>
            <p:ph type="body" sz="quarter" idx="17"/>
          </p:nvPr>
        </p:nvSpPr>
        <p:spPr>
          <a:xfrm>
            <a:off x="279121" y="2063507"/>
            <a:ext cx="11306981" cy="2255294"/>
          </a:xfrm>
          <a:prstGeom prst="rect">
            <a:avLst/>
          </a:prstGeom>
        </p:spPr>
        <p:txBody>
          <a:bodyPr/>
          <a:lstStyle>
            <a:lvl1pPr marL="0" indent="0" algn="l">
              <a:lnSpc>
                <a:spcPct val="100000"/>
              </a:lnSpc>
              <a:spcBef>
                <a:spcPts val="600"/>
              </a:spcBef>
              <a:spcAft>
                <a:spcPts val="600"/>
              </a:spcAft>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1" name="Symbol zastępczy numeru slajdu 5">
            <a:extLst>
              <a:ext uri="{FF2B5EF4-FFF2-40B4-BE49-F238E27FC236}">
                <a16:creationId xmlns:a16="http://schemas.microsoft.com/office/drawing/2014/main" id="{DCCFF6E8-9AB8-4424-8471-3A3476CEB59C}"/>
              </a:ext>
            </a:extLst>
          </p:cNvPr>
          <p:cNvSpPr>
            <a:spLocks noGrp="1"/>
          </p:cNvSpPr>
          <p:nvPr>
            <p:ph type="sldNum" sz="quarter" idx="4"/>
          </p:nvPr>
        </p:nvSpPr>
        <p:spPr>
          <a:xfrm>
            <a:off x="11518232" y="6267712"/>
            <a:ext cx="465171" cy="231825"/>
          </a:xfrm>
          <a:prstGeom prst="rect">
            <a:avLst/>
          </a:prstGeom>
        </p:spPr>
        <p:txBody>
          <a:bodyPr vert="horz" lIns="91440" tIns="45720" rIns="91440" bIns="45720" rtlCol="0" anchor="ctr"/>
          <a:lstStyle>
            <a:lvl1pPr algn="ctr">
              <a:defRPr sz="1200" b="1">
                <a:solidFill>
                  <a:srgbClr val="0F4C43"/>
                </a:solidFill>
              </a:defRPr>
            </a:lvl1pPr>
          </a:lstStyle>
          <a:p>
            <a:fld id="{D050D24A-9F6F-AA49-B1BB-DD661810E92D}" type="slidenum">
              <a:rPr lang="pl-PL" smtClean="0"/>
              <a:pPr/>
              <a:t>‹#›</a:t>
            </a:fld>
            <a:endParaRPr lang="pl-PL"/>
          </a:p>
        </p:txBody>
      </p:sp>
      <p:sp>
        <p:nvSpPr>
          <p:cNvPr id="12" name="Symbol zastępczy tekstu 10">
            <a:extLst>
              <a:ext uri="{FF2B5EF4-FFF2-40B4-BE49-F238E27FC236}">
                <a16:creationId xmlns:a16="http://schemas.microsoft.com/office/drawing/2014/main" id="{DC3B5C3A-A7FF-4560-A7E0-F6EEA6BDA57F}"/>
              </a:ext>
            </a:extLst>
          </p:cNvPr>
          <p:cNvSpPr>
            <a:spLocks noGrp="1"/>
          </p:cNvSpPr>
          <p:nvPr>
            <p:ph type="body" sz="quarter" idx="14" hasCustomPrompt="1"/>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prezentacji</a:t>
            </a:r>
          </a:p>
        </p:txBody>
      </p:sp>
      <p:pic>
        <p:nvPicPr>
          <p:cNvPr id="19" name="Obraz 18" descr="Obraz zawierający rysunek&#10;&#10;Opis wygenerowany automatycznie">
            <a:extLst>
              <a:ext uri="{FF2B5EF4-FFF2-40B4-BE49-F238E27FC236}">
                <a16:creationId xmlns:a16="http://schemas.microsoft.com/office/drawing/2014/main" id="{43D3A8C8-4103-467E-9277-5DB9092FA2D8}"/>
              </a:ext>
            </a:extLst>
          </p:cNvPr>
          <p:cNvPicPr>
            <a:picLocks noChangeAspect="1"/>
          </p:cNvPicPr>
          <p:nvPr userDrawn="1"/>
        </p:nvPicPr>
        <p:blipFill>
          <a:blip r:embed="rId3"/>
          <a:stretch>
            <a:fillRect/>
          </a:stretch>
        </p:blipFill>
        <p:spPr>
          <a:xfrm>
            <a:off x="9939890" y="6254649"/>
            <a:ext cx="1426588" cy="335309"/>
          </a:xfrm>
          <a:prstGeom prst="rect">
            <a:avLst/>
          </a:prstGeom>
        </p:spPr>
      </p:pic>
    </p:spTree>
    <p:extLst>
      <p:ext uri="{BB962C8B-B14F-4D97-AF65-F5344CB8AC3E}">
        <p14:creationId xmlns:p14="http://schemas.microsoft.com/office/powerpoint/2010/main" val="1660678444"/>
      </p:ext>
    </p:extLst>
  </p:cSld>
  <p:clrMapOvr>
    <a:masterClrMapping/>
  </p:clrMapOvr>
  <p:extLst>
    <p:ext uri="{DCECCB84-F9BA-43D5-87BE-67443E8EF086}">
      <p15:sldGuideLst xmlns:p15="http://schemas.microsoft.com/office/powerpoint/2012/main">
        <p15:guide id="1" orient="horz" pos="346" userDrawn="1">
          <p15:clr>
            <a:srgbClr val="FBAE40"/>
          </p15:clr>
        </p15:guide>
        <p15:guide id="2" orient="horz" pos="3748" userDrawn="1">
          <p15:clr>
            <a:srgbClr val="FBAE40"/>
          </p15:clr>
        </p15:guide>
        <p15:guide id="3" pos="2638" userDrawn="1">
          <p15:clr>
            <a:srgbClr val="FBAE40"/>
          </p15:clr>
        </p15:guide>
        <p15:guide id="4" pos="211" userDrawn="1">
          <p15:clr>
            <a:srgbClr val="FBAE40"/>
          </p15:clr>
        </p15:guide>
        <p15:guide id="5" orient="horz" pos="845" userDrawn="1">
          <p15:clr>
            <a:srgbClr val="FBAE40"/>
          </p15:clr>
        </p15:guide>
        <p15:guide id="6" pos="3046" userDrawn="1">
          <p15:clr>
            <a:srgbClr val="FBAE40"/>
          </p15:clr>
        </p15:guide>
        <p15:guide id="7" pos="7446" userDrawn="1">
          <p15:clr>
            <a:srgbClr val="FBAE40"/>
          </p15:clr>
        </p15:guide>
        <p15:guide id="8"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Punktory">
    <p:spTree>
      <p:nvGrpSpPr>
        <p:cNvPr id="1" name=""/>
        <p:cNvGrpSpPr/>
        <p:nvPr/>
      </p:nvGrpSpPr>
      <p:grpSpPr>
        <a:xfrm>
          <a:off x="0" y="0"/>
          <a:ext cx="0" cy="0"/>
          <a:chOff x="0" y="0"/>
          <a:chExt cx="0" cy="0"/>
        </a:xfrm>
      </p:grpSpPr>
      <p:pic>
        <p:nvPicPr>
          <p:cNvPr id="37" name="Obraz 3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3" name="Symbol zastępczy tekstu 14"/>
          <p:cNvSpPr>
            <a:spLocks noGrp="1"/>
          </p:cNvSpPr>
          <p:nvPr>
            <p:ph type="body" sz="quarter" idx="17" hasCustomPrompt="1"/>
          </p:nvPr>
        </p:nvSpPr>
        <p:spPr>
          <a:xfrm>
            <a:off x="279121" y="2074208"/>
            <a:ext cx="5155200"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a:t>
            </a:r>
            <a:r>
              <a:rPr lang="pl-PL" err="1"/>
              <a:t>Sed</a:t>
            </a:r>
            <a:r>
              <a:rPr lang="pl-PL"/>
              <a:t> id </a:t>
            </a:r>
            <a:r>
              <a:rPr lang="pl-PL" err="1"/>
              <a:t>commodo</a:t>
            </a:r>
            <a:r>
              <a:rPr lang="pl-PL"/>
              <a:t> mi, vitae </a:t>
            </a:r>
            <a:r>
              <a:rPr lang="pl-PL" err="1"/>
              <a:t>fringilla</a:t>
            </a:r>
            <a:r>
              <a:rPr lang="pl-PL"/>
              <a:t> </a:t>
            </a:r>
            <a:r>
              <a:rPr lang="pl-PL" err="1"/>
              <a:t>nibh</a:t>
            </a:r>
            <a:r>
              <a:rPr lang="pl-PL"/>
              <a:t>. </a:t>
            </a:r>
            <a:r>
              <a:rPr lang="pl-PL" err="1"/>
              <a:t>Pellentesque</a:t>
            </a:r>
            <a:r>
              <a:rPr lang="pl-PL"/>
              <a:t> </a:t>
            </a:r>
            <a:r>
              <a:rPr lang="pl-PL" err="1"/>
              <a:t>blandit</a:t>
            </a:r>
            <a:r>
              <a:rPr lang="pl-PL"/>
              <a:t> </a:t>
            </a:r>
            <a:r>
              <a:rPr lang="pl-PL" err="1"/>
              <a:t>posuere</a:t>
            </a:r>
            <a:r>
              <a:rPr lang="pl-PL"/>
              <a:t> </a:t>
            </a:r>
            <a:r>
              <a:rPr lang="pl-PL" err="1"/>
              <a:t>iaculis</a:t>
            </a:r>
            <a:r>
              <a:rPr lang="pl-PL"/>
              <a:t>. </a:t>
            </a:r>
            <a:r>
              <a:rPr lang="pl-PL" err="1"/>
              <a:t>Duis</a:t>
            </a:r>
            <a:r>
              <a:rPr lang="pl-PL"/>
              <a:t> </a:t>
            </a:r>
            <a:r>
              <a:rPr lang="pl-PL" err="1"/>
              <a:t>sed</a:t>
            </a:r>
            <a:r>
              <a:rPr lang="pl-PL"/>
              <a:t> </a:t>
            </a:r>
            <a:r>
              <a:rPr lang="pl-PL" err="1"/>
              <a:t>iaculis</a:t>
            </a:r>
            <a:r>
              <a:rPr lang="pl-PL"/>
              <a:t> </a:t>
            </a:r>
            <a:r>
              <a:rPr lang="pl-PL" err="1"/>
              <a:t>lorem</a:t>
            </a:r>
            <a:r>
              <a:rPr lang="pl-PL"/>
              <a:t>, id dictum </a:t>
            </a:r>
            <a:r>
              <a:rPr lang="pl-PL" err="1"/>
              <a:t>felis</a:t>
            </a:r>
            <a:r>
              <a:rPr lang="pl-PL"/>
              <a:t>. </a:t>
            </a:r>
            <a:r>
              <a:rPr lang="pl-PL" err="1"/>
              <a:t>Donec</a:t>
            </a:r>
            <a:r>
              <a:rPr lang="pl-PL"/>
              <a:t> a </a:t>
            </a:r>
            <a:r>
              <a:rPr lang="pl-PL" err="1"/>
              <a:t>ipsum</a:t>
            </a:r>
            <a:r>
              <a:rPr lang="pl-PL"/>
              <a:t> sit </a:t>
            </a:r>
            <a:r>
              <a:rPr lang="pl-PL" err="1"/>
              <a:t>amet</a:t>
            </a:r>
            <a:r>
              <a:rPr lang="pl-PL"/>
              <a:t> </a:t>
            </a:r>
            <a:r>
              <a:rPr lang="pl-PL" err="1"/>
              <a:t>sapien</a:t>
            </a:r>
            <a:r>
              <a:rPr lang="pl-PL"/>
              <a:t> </a:t>
            </a:r>
            <a:r>
              <a:rPr lang="pl-PL" err="1"/>
              <a:t>malesuada</a:t>
            </a:r>
            <a:r>
              <a:rPr lang="pl-PL"/>
              <a:t> </a:t>
            </a:r>
            <a:r>
              <a:rPr lang="pl-PL" err="1"/>
              <a:t>sagittis</a:t>
            </a:r>
            <a:r>
              <a:rPr lang="pl-PL"/>
              <a:t> id </a:t>
            </a:r>
            <a:r>
              <a:rPr lang="pl-PL" err="1"/>
              <a:t>at</a:t>
            </a:r>
            <a:r>
              <a:rPr lang="pl-PL"/>
              <a:t> </a:t>
            </a:r>
            <a:r>
              <a:rPr lang="pl-PL" err="1"/>
              <a:t>diam</a:t>
            </a:r>
            <a:r>
              <a:rPr lang="pl-PL"/>
              <a:t>. </a:t>
            </a:r>
            <a:r>
              <a:rPr lang="pl-PL" err="1"/>
              <a:t>Vivamus</a:t>
            </a:r>
            <a:r>
              <a:rPr lang="pl-PL"/>
              <a:t> </a:t>
            </a:r>
            <a:r>
              <a:rPr lang="pl-PL" err="1"/>
              <a:t>convallis</a:t>
            </a:r>
            <a:r>
              <a:rPr lang="pl-PL"/>
              <a:t> </a:t>
            </a:r>
            <a:r>
              <a:rPr lang="pl-PL" err="1"/>
              <a:t>risus</a:t>
            </a:r>
            <a:r>
              <a:rPr lang="pl-PL"/>
              <a:t> </a:t>
            </a:r>
            <a:r>
              <a:rPr lang="pl-PL" err="1"/>
              <a:t>orci</a:t>
            </a:r>
            <a:r>
              <a:rPr lang="pl-PL"/>
              <a:t>, a </a:t>
            </a:r>
            <a:r>
              <a:rPr lang="pl-PL" err="1"/>
              <a:t>egestas</a:t>
            </a:r>
            <a:r>
              <a:rPr lang="pl-PL"/>
              <a:t> ex </a:t>
            </a:r>
            <a:r>
              <a:rPr lang="pl-PL" err="1"/>
              <a:t>placerat</a:t>
            </a:r>
            <a:r>
              <a:rPr lang="pl-PL"/>
              <a:t>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 </a:t>
            </a:r>
            <a:r>
              <a:rPr lang="pl-PL" err="1"/>
              <a:t>egestas</a:t>
            </a:r>
            <a:r>
              <a:rPr lang="pl-PL"/>
              <a:t> </a:t>
            </a:r>
            <a:r>
              <a:rPr lang="pl-PL" err="1"/>
              <a:t>lacus</a:t>
            </a:r>
            <a:r>
              <a:rPr lang="pl-PL"/>
              <a:t> </a:t>
            </a:r>
            <a:r>
              <a:rPr lang="pl-PL" err="1"/>
              <a:t>maximus</a:t>
            </a:r>
            <a:r>
              <a:rPr lang="pl-PL"/>
              <a:t>. </a:t>
            </a:r>
            <a:r>
              <a:rPr lang="pl-PL" err="1"/>
              <a:t>Donec</a:t>
            </a:r>
            <a:r>
              <a:rPr lang="pl-PL"/>
              <a:t> </a:t>
            </a:r>
            <a:r>
              <a:rPr lang="pl-PL" err="1"/>
              <a:t>blandit</a:t>
            </a:r>
            <a:r>
              <a:rPr lang="pl-PL"/>
              <a:t> </a:t>
            </a:r>
            <a:r>
              <a:rPr lang="pl-PL" err="1"/>
              <a:t>nisl</a:t>
            </a:r>
            <a:r>
              <a:rPr lang="pl-PL"/>
              <a:t> et </a:t>
            </a:r>
            <a:r>
              <a:rPr lang="pl-PL" err="1"/>
              <a:t>laoreet</a:t>
            </a:r>
            <a:r>
              <a:rPr lang="pl-PL"/>
              <a:t> </a:t>
            </a:r>
            <a:r>
              <a:rPr lang="pl-PL" err="1"/>
              <a:t>porttitor</a:t>
            </a:r>
            <a:r>
              <a:rPr lang="pl-PL"/>
              <a:t>. </a:t>
            </a:r>
            <a:r>
              <a:rPr lang="pl-PL" err="1"/>
              <a:t>Aliquam</a:t>
            </a:r>
            <a:r>
              <a:rPr lang="pl-PL"/>
              <a:t> </a:t>
            </a:r>
            <a:r>
              <a:rPr lang="pl-PL" err="1"/>
              <a:t>lacinia</a:t>
            </a:r>
            <a:r>
              <a:rPr lang="pl-PL"/>
              <a:t> </a:t>
            </a:r>
            <a:r>
              <a:rPr lang="pl-PL" err="1"/>
              <a:t>odio</a:t>
            </a:r>
            <a:r>
              <a:rPr lang="pl-PL"/>
              <a:t> </a:t>
            </a:r>
            <a:r>
              <a:rPr lang="pl-PL" err="1"/>
              <a:t>massa</a:t>
            </a:r>
            <a:r>
              <a:rPr lang="pl-PL"/>
              <a:t>, </a:t>
            </a:r>
            <a:r>
              <a:rPr lang="pl-PL" err="1"/>
              <a:t>nec</a:t>
            </a:r>
            <a:r>
              <a:rPr lang="pl-PL"/>
              <a:t> </a:t>
            </a:r>
            <a:r>
              <a:rPr lang="pl-PL" err="1"/>
              <a:t>molestie</a:t>
            </a:r>
            <a:r>
              <a:rPr lang="pl-PL"/>
              <a:t> </a:t>
            </a:r>
            <a:r>
              <a:rPr lang="pl-PL" err="1"/>
              <a:t>est</a:t>
            </a:r>
            <a:r>
              <a:rPr lang="pl-PL"/>
              <a:t> </a:t>
            </a:r>
            <a:r>
              <a:rPr lang="pl-PL" err="1"/>
              <a:t>iaculis</a:t>
            </a:r>
            <a:r>
              <a:rPr lang="pl-PL"/>
              <a:t> </a:t>
            </a:r>
            <a:r>
              <a:rPr lang="pl-PL" err="1"/>
              <a:t>nec</a:t>
            </a:r>
            <a:r>
              <a:rPr lang="pl-PL"/>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p>
          <a:p>
            <a:pPr lvl="0"/>
            <a:endParaRPr lang="pl-PL"/>
          </a:p>
        </p:txBody>
      </p:sp>
      <p:sp>
        <p:nvSpPr>
          <p:cNvPr id="13" name="Symbol zastępczy tekstu 10">
            <a:extLst>
              <a:ext uri="{FF2B5EF4-FFF2-40B4-BE49-F238E27FC236}">
                <a16:creationId xmlns:a16="http://schemas.microsoft.com/office/drawing/2014/main" id="{361C11B6-FF1B-3848-8B7D-EBC5CBCC4F52}"/>
              </a:ext>
            </a:extLst>
          </p:cNvPr>
          <p:cNvSpPr>
            <a:spLocks noGrp="1"/>
          </p:cNvSpPr>
          <p:nvPr>
            <p:ph type="body" sz="quarter" idx="20" hasCustomPrompt="1"/>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sekcji</a:t>
            </a:r>
          </a:p>
        </p:txBody>
      </p:sp>
      <p:sp>
        <p:nvSpPr>
          <p:cNvPr id="11" name="Symbol zastępczy numeru slajdu 5">
            <a:extLst>
              <a:ext uri="{FF2B5EF4-FFF2-40B4-BE49-F238E27FC236}">
                <a16:creationId xmlns:a16="http://schemas.microsoft.com/office/drawing/2014/main" id="{955605AD-9D4B-4DFA-8E21-9CB089210137}"/>
              </a:ext>
            </a:extLst>
          </p:cNvPr>
          <p:cNvSpPr>
            <a:spLocks noGrp="1"/>
          </p:cNvSpPr>
          <p:nvPr>
            <p:ph type="sldNum" sz="quarter" idx="4"/>
          </p:nvPr>
        </p:nvSpPr>
        <p:spPr>
          <a:xfrm>
            <a:off x="11518232" y="6267712"/>
            <a:ext cx="465171" cy="231825"/>
          </a:xfrm>
          <a:prstGeom prst="rect">
            <a:avLst/>
          </a:prstGeom>
        </p:spPr>
        <p:txBody>
          <a:bodyPr vert="horz" lIns="91440" tIns="45720" rIns="91440" bIns="45720" rtlCol="0" anchor="ctr"/>
          <a:lstStyle>
            <a:lvl1pPr algn="ctr">
              <a:defRPr sz="1200" b="1">
                <a:solidFill>
                  <a:srgbClr val="0F4C43"/>
                </a:solidFill>
              </a:defRPr>
            </a:lvl1pPr>
          </a:lstStyle>
          <a:p>
            <a:fld id="{D050D24A-9F6F-AA49-B1BB-DD661810E92D}" type="slidenum">
              <a:rPr lang="pl-PL" smtClean="0"/>
              <a:pPr/>
              <a:t>‹#›</a:t>
            </a:fld>
            <a:endParaRPr lang="pl-PL"/>
          </a:p>
        </p:txBody>
      </p:sp>
      <p:sp>
        <p:nvSpPr>
          <p:cNvPr id="16" name="Symbol zastępczy tekstu 10">
            <a:extLst>
              <a:ext uri="{FF2B5EF4-FFF2-40B4-BE49-F238E27FC236}">
                <a16:creationId xmlns:a16="http://schemas.microsoft.com/office/drawing/2014/main" id="{54787D24-2358-4E0C-BCD1-D93E7B8BEA25}"/>
              </a:ext>
            </a:extLst>
          </p:cNvPr>
          <p:cNvSpPr>
            <a:spLocks noGrp="1"/>
          </p:cNvSpPr>
          <p:nvPr>
            <p:ph type="body" sz="quarter" idx="14" hasCustomPrompt="1"/>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prezentacji</a:t>
            </a:r>
          </a:p>
        </p:txBody>
      </p:sp>
      <p:sp>
        <p:nvSpPr>
          <p:cNvPr id="10" name="Symbol zastępczy tekstu 2">
            <a:extLst>
              <a:ext uri="{FF2B5EF4-FFF2-40B4-BE49-F238E27FC236}">
                <a16:creationId xmlns:a16="http://schemas.microsoft.com/office/drawing/2014/main" id="{4BAA9736-ECC1-43FF-9D30-3C71A4ED0EF6}"/>
              </a:ext>
            </a:extLst>
          </p:cNvPr>
          <p:cNvSpPr>
            <a:spLocks noGrp="1"/>
          </p:cNvSpPr>
          <p:nvPr>
            <p:ph type="body" sz="quarter" idx="21" hasCustomPrompt="1"/>
          </p:nvPr>
        </p:nvSpPr>
        <p:spPr>
          <a:xfrm>
            <a:off x="5943601" y="2074863"/>
            <a:ext cx="5642502" cy="3462205"/>
          </a:xfrm>
          <a:prstGeom prst="rect">
            <a:avLst/>
          </a:prstGeom>
        </p:spPr>
        <p:txBody>
          <a:bodyPr/>
          <a:lstStyle>
            <a:lvl1pPr marL="172800" indent="-172800">
              <a:spcBef>
                <a:spcPts val="600"/>
              </a:spcBef>
              <a:spcAft>
                <a:spcPts val="600"/>
              </a:spcAft>
              <a:buNone/>
              <a:defRPr sz="1800">
                <a:latin typeface="Arial" panose="020B0604020202020204" pitchFamily="34" charset="0"/>
                <a:cs typeface="Arial" panose="020B0604020202020204" pitchFamily="34" charset="0"/>
              </a:defRPr>
            </a:lvl1pPr>
            <a:lvl2pPr marL="172800" indent="-172800">
              <a:spcBef>
                <a:spcPts val="600"/>
              </a:spcBef>
              <a:spcAft>
                <a:spcPts val="600"/>
              </a:spcAft>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a:t>
            </a:r>
          </a:p>
          <a:p>
            <a:pPr lvl="1"/>
            <a:r>
              <a:rPr lang="pl-PL" err="1"/>
              <a:t>Donec</a:t>
            </a:r>
            <a:r>
              <a:rPr lang="pl-PL"/>
              <a:t> a </a:t>
            </a:r>
            <a:r>
              <a:rPr lang="pl-PL" err="1"/>
              <a:t>ipsum</a:t>
            </a:r>
            <a:r>
              <a:rPr lang="pl-PL"/>
              <a:t> sit </a:t>
            </a:r>
            <a:r>
              <a:rPr lang="pl-PL" err="1"/>
              <a:t>amet</a:t>
            </a:r>
            <a:r>
              <a:rPr lang="pl-PL"/>
              <a:t> </a:t>
            </a:r>
            <a:r>
              <a:rPr lang="pl-PL" err="1"/>
              <a:t>sapien</a:t>
            </a:r>
            <a:r>
              <a:rPr lang="pl-PL"/>
              <a:t> </a:t>
            </a:r>
            <a:r>
              <a:rPr lang="pl-PL" err="1"/>
              <a:t>malesuada</a:t>
            </a:r>
            <a:r>
              <a:rPr lang="pl-PL"/>
              <a:t> </a:t>
            </a:r>
            <a:r>
              <a:rPr lang="pl-PL" err="1"/>
              <a:t>sagittis</a:t>
            </a:r>
            <a:r>
              <a:rPr lang="pl-PL"/>
              <a:t> </a:t>
            </a:r>
            <a:r>
              <a:rPr lang="pl-PL" err="1"/>
              <a:t>Lorem</a:t>
            </a:r>
            <a:r>
              <a:rPr lang="pl-PL"/>
              <a:t> </a:t>
            </a:r>
            <a:r>
              <a:rPr lang="pl-PL" err="1"/>
              <a:t>ipsum</a:t>
            </a:r>
            <a:r>
              <a:rPr lang="pl-PL"/>
              <a:t> </a:t>
            </a:r>
            <a:r>
              <a:rPr lang="pl-PL" err="1"/>
              <a:t>dolor</a:t>
            </a:r>
            <a:r>
              <a:rPr lang="pl-PL"/>
              <a:t> sit </a:t>
            </a:r>
            <a:r>
              <a:rPr lang="pl-PL" err="1"/>
              <a:t>amet</a:t>
            </a:r>
            <a:endParaRPr lang="pl-PL"/>
          </a:p>
          <a:p>
            <a:pPr lvl="1"/>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p>
          <a:p>
            <a:pPr lvl="1"/>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t>
            </a:r>
          </a:p>
          <a:p>
            <a:pPr lvl="1"/>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endParaRPr lang="pl-PL"/>
          </a:p>
          <a:p>
            <a:pPr lvl="1"/>
            <a:r>
              <a:rPr lang="pl-PL" err="1"/>
              <a:t>Sed</a:t>
            </a:r>
            <a:r>
              <a:rPr lang="pl-PL"/>
              <a:t> id </a:t>
            </a:r>
            <a:r>
              <a:rPr lang="pl-PL" err="1"/>
              <a:t>commodo</a:t>
            </a:r>
            <a:r>
              <a:rPr lang="pl-PL"/>
              <a:t> mi, vitae </a:t>
            </a:r>
            <a:r>
              <a:rPr lang="pl-PL" err="1"/>
              <a:t>fringilla</a:t>
            </a:r>
            <a:r>
              <a:rPr lang="pl-PL"/>
              <a:t> </a:t>
            </a:r>
            <a:r>
              <a:rPr lang="pl-PL" err="1"/>
              <a:t>nibh</a:t>
            </a:r>
            <a:r>
              <a:rPr lang="pl-PL"/>
              <a:t>. </a:t>
            </a:r>
          </a:p>
        </p:txBody>
      </p:sp>
      <p:pic>
        <p:nvPicPr>
          <p:cNvPr id="17" name="Obraz 16" descr="Obraz zawierający rysunek&#10;&#10;Opis wygenerowany automatycznie">
            <a:extLst>
              <a:ext uri="{FF2B5EF4-FFF2-40B4-BE49-F238E27FC236}">
                <a16:creationId xmlns:a16="http://schemas.microsoft.com/office/drawing/2014/main" id="{8A542EE3-5DAD-45A7-91A8-E8901BDE8905}"/>
              </a:ext>
            </a:extLst>
          </p:cNvPr>
          <p:cNvPicPr>
            <a:picLocks noChangeAspect="1"/>
          </p:cNvPicPr>
          <p:nvPr userDrawn="1"/>
        </p:nvPicPr>
        <p:blipFill>
          <a:blip r:embed="rId3"/>
          <a:stretch>
            <a:fillRect/>
          </a:stretch>
        </p:blipFill>
        <p:spPr>
          <a:xfrm>
            <a:off x="9939890" y="6254649"/>
            <a:ext cx="1426588" cy="335309"/>
          </a:xfrm>
          <a:prstGeom prst="rect">
            <a:avLst/>
          </a:prstGeom>
        </p:spPr>
      </p:pic>
    </p:spTree>
    <p:extLst>
      <p:ext uri="{BB962C8B-B14F-4D97-AF65-F5344CB8AC3E}">
        <p14:creationId xmlns:p14="http://schemas.microsoft.com/office/powerpoint/2010/main" val="682278012"/>
      </p:ext>
    </p:extLst>
  </p:cSld>
  <p:clrMapOvr>
    <a:masterClrMapping/>
  </p:clrMapOvr>
  <p:extLst>
    <p:ext uri="{DCECCB84-F9BA-43D5-87BE-67443E8EF086}">
      <p15:sldGuideLst xmlns:p15="http://schemas.microsoft.com/office/powerpoint/2012/main">
        <p15:guide id="1" pos="211" userDrawn="1">
          <p15:clr>
            <a:srgbClr val="FBAE40"/>
          </p15:clr>
        </p15:guide>
        <p15:guide id="2" orient="horz" pos="550" userDrawn="1">
          <p15:clr>
            <a:srgbClr val="FBAE40"/>
          </p15:clr>
        </p15:guide>
        <p15:guide id="3" pos="7446" userDrawn="1">
          <p15:clr>
            <a:srgbClr val="FBAE40"/>
          </p15:clr>
        </p15:guide>
        <p15:guide id="4" orient="horz" pos="37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y + Zdjęcie">
    <p:spTree>
      <p:nvGrpSpPr>
        <p:cNvPr id="1" name=""/>
        <p:cNvGrpSpPr/>
        <p:nvPr/>
      </p:nvGrpSpPr>
      <p:grpSpPr>
        <a:xfrm>
          <a:off x="0" y="0"/>
          <a:ext cx="0" cy="0"/>
          <a:chOff x="0" y="0"/>
          <a:chExt cx="0" cy="0"/>
        </a:xfrm>
      </p:grpSpPr>
      <p:pic>
        <p:nvPicPr>
          <p:cNvPr id="24" name="Obraz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0" name="Symbol zastępczy tekstu 14"/>
          <p:cNvSpPr>
            <a:spLocks noGrp="1"/>
          </p:cNvSpPr>
          <p:nvPr>
            <p:ph type="body" sz="quarter" idx="17" hasCustomPrompt="1"/>
          </p:nvPr>
        </p:nvSpPr>
        <p:spPr>
          <a:xfrm>
            <a:off x="279121" y="2074553"/>
            <a:ext cx="5155200" cy="3477346"/>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a:t>
            </a:r>
            <a:r>
              <a:rPr lang="pl-PL" err="1"/>
              <a:t>Sed</a:t>
            </a:r>
            <a:r>
              <a:rPr lang="pl-PL"/>
              <a:t> id </a:t>
            </a:r>
            <a:r>
              <a:rPr lang="pl-PL" err="1"/>
              <a:t>commodo</a:t>
            </a:r>
            <a:r>
              <a:rPr lang="pl-PL"/>
              <a:t> mi, vitae </a:t>
            </a:r>
            <a:r>
              <a:rPr lang="pl-PL" err="1"/>
              <a:t>fringilla</a:t>
            </a:r>
            <a:r>
              <a:rPr lang="pl-PL"/>
              <a:t> </a:t>
            </a:r>
            <a:r>
              <a:rPr lang="pl-PL" err="1"/>
              <a:t>nibh</a:t>
            </a:r>
            <a:r>
              <a:rPr lang="pl-PL"/>
              <a:t>. </a:t>
            </a:r>
            <a:r>
              <a:rPr lang="pl-PL" err="1"/>
              <a:t>Pellentesque</a:t>
            </a:r>
            <a:r>
              <a:rPr lang="pl-PL"/>
              <a:t> </a:t>
            </a:r>
            <a:r>
              <a:rPr lang="pl-PL" err="1"/>
              <a:t>blandit</a:t>
            </a:r>
            <a:r>
              <a:rPr lang="pl-PL"/>
              <a:t> </a:t>
            </a:r>
            <a:r>
              <a:rPr lang="pl-PL" err="1"/>
              <a:t>posuere</a:t>
            </a:r>
            <a:r>
              <a:rPr lang="pl-PL"/>
              <a:t> </a:t>
            </a:r>
            <a:r>
              <a:rPr lang="pl-PL" err="1"/>
              <a:t>iaculis</a:t>
            </a:r>
            <a:r>
              <a:rPr lang="pl-PL"/>
              <a:t>. </a:t>
            </a:r>
            <a:r>
              <a:rPr lang="pl-PL" err="1"/>
              <a:t>Duis</a:t>
            </a:r>
            <a:r>
              <a:rPr lang="pl-PL"/>
              <a:t> </a:t>
            </a:r>
            <a:r>
              <a:rPr lang="pl-PL" err="1"/>
              <a:t>sed</a:t>
            </a:r>
            <a:r>
              <a:rPr lang="pl-PL"/>
              <a:t> </a:t>
            </a:r>
            <a:r>
              <a:rPr lang="pl-PL" err="1"/>
              <a:t>iaculis</a:t>
            </a:r>
            <a:r>
              <a:rPr lang="pl-PL"/>
              <a:t> </a:t>
            </a:r>
            <a:r>
              <a:rPr lang="pl-PL" err="1"/>
              <a:t>lorem</a:t>
            </a:r>
            <a:r>
              <a:rPr lang="pl-PL"/>
              <a:t>, id dictum </a:t>
            </a:r>
            <a:r>
              <a:rPr lang="pl-PL" err="1"/>
              <a:t>felis</a:t>
            </a:r>
            <a:r>
              <a:rPr lang="pl-PL"/>
              <a:t>. </a:t>
            </a:r>
            <a:r>
              <a:rPr lang="pl-PL" err="1"/>
              <a:t>Donec</a:t>
            </a:r>
            <a:r>
              <a:rPr lang="pl-PL"/>
              <a:t> a </a:t>
            </a:r>
            <a:r>
              <a:rPr lang="pl-PL" err="1"/>
              <a:t>ipsum</a:t>
            </a:r>
            <a:r>
              <a:rPr lang="pl-PL"/>
              <a:t> sit </a:t>
            </a:r>
            <a:r>
              <a:rPr lang="pl-PL" err="1"/>
              <a:t>amet</a:t>
            </a:r>
            <a:r>
              <a:rPr lang="pl-PL"/>
              <a:t> </a:t>
            </a:r>
            <a:r>
              <a:rPr lang="pl-PL" err="1"/>
              <a:t>sapien</a:t>
            </a:r>
            <a:r>
              <a:rPr lang="pl-PL"/>
              <a:t> </a:t>
            </a:r>
            <a:r>
              <a:rPr lang="pl-PL" err="1"/>
              <a:t>malesuada</a:t>
            </a:r>
            <a:r>
              <a:rPr lang="pl-PL"/>
              <a:t> </a:t>
            </a:r>
            <a:r>
              <a:rPr lang="pl-PL" err="1"/>
              <a:t>sagittis</a:t>
            </a:r>
            <a:r>
              <a:rPr lang="pl-PL"/>
              <a:t> id </a:t>
            </a:r>
            <a:r>
              <a:rPr lang="pl-PL" err="1"/>
              <a:t>at</a:t>
            </a:r>
            <a:r>
              <a:rPr lang="pl-PL"/>
              <a:t> </a:t>
            </a:r>
            <a:r>
              <a:rPr lang="pl-PL" err="1"/>
              <a:t>diam</a:t>
            </a:r>
            <a:r>
              <a:rPr lang="pl-PL"/>
              <a:t>. </a:t>
            </a:r>
            <a:r>
              <a:rPr lang="pl-PL" err="1"/>
              <a:t>Vivamus</a:t>
            </a:r>
            <a:r>
              <a:rPr lang="pl-PL"/>
              <a:t> </a:t>
            </a:r>
            <a:r>
              <a:rPr lang="pl-PL" err="1"/>
              <a:t>convallis</a:t>
            </a:r>
            <a:r>
              <a:rPr lang="pl-PL"/>
              <a:t> </a:t>
            </a:r>
            <a:r>
              <a:rPr lang="pl-PL" err="1"/>
              <a:t>risus</a:t>
            </a:r>
            <a:r>
              <a:rPr lang="pl-PL"/>
              <a:t> </a:t>
            </a:r>
            <a:r>
              <a:rPr lang="pl-PL" err="1"/>
              <a:t>orci</a:t>
            </a:r>
            <a:r>
              <a:rPr lang="pl-PL"/>
              <a:t>, a </a:t>
            </a:r>
            <a:r>
              <a:rPr lang="pl-PL" err="1"/>
              <a:t>egestas</a:t>
            </a:r>
            <a:r>
              <a:rPr lang="pl-PL"/>
              <a:t> ex </a:t>
            </a:r>
            <a:r>
              <a:rPr lang="pl-PL" err="1"/>
              <a:t>placerat</a:t>
            </a:r>
            <a:r>
              <a:rPr lang="pl-PL"/>
              <a:t>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 </a:t>
            </a:r>
            <a:r>
              <a:rPr lang="pl-PL" err="1"/>
              <a:t>egestas</a:t>
            </a:r>
            <a:r>
              <a:rPr lang="pl-PL"/>
              <a:t> </a:t>
            </a:r>
            <a:r>
              <a:rPr lang="pl-PL" err="1"/>
              <a:t>lacus</a:t>
            </a:r>
            <a:r>
              <a:rPr lang="pl-PL"/>
              <a:t> </a:t>
            </a:r>
            <a:r>
              <a:rPr lang="pl-PL" err="1"/>
              <a:t>maximus</a:t>
            </a:r>
            <a:r>
              <a:rPr lang="pl-PL"/>
              <a:t>. </a:t>
            </a:r>
            <a:r>
              <a:rPr lang="pl-PL" err="1"/>
              <a:t>Donec</a:t>
            </a:r>
            <a:r>
              <a:rPr lang="pl-PL"/>
              <a:t> </a:t>
            </a:r>
            <a:r>
              <a:rPr lang="pl-PL" err="1"/>
              <a:t>blandit</a:t>
            </a:r>
            <a:r>
              <a:rPr lang="pl-PL"/>
              <a:t> </a:t>
            </a:r>
            <a:r>
              <a:rPr lang="pl-PL" err="1"/>
              <a:t>nisl</a:t>
            </a:r>
            <a:r>
              <a:rPr lang="pl-PL"/>
              <a:t> et </a:t>
            </a:r>
            <a:r>
              <a:rPr lang="pl-PL" err="1"/>
              <a:t>laoreet</a:t>
            </a:r>
            <a:r>
              <a:rPr lang="pl-PL"/>
              <a:t> </a:t>
            </a:r>
            <a:r>
              <a:rPr lang="pl-PL" err="1"/>
              <a:t>porttitor</a:t>
            </a:r>
            <a:r>
              <a:rPr lang="pl-PL"/>
              <a:t>. </a:t>
            </a:r>
            <a:r>
              <a:rPr lang="pl-PL" err="1"/>
              <a:t>Aliquam</a:t>
            </a:r>
            <a:r>
              <a:rPr lang="pl-PL"/>
              <a:t> </a:t>
            </a:r>
            <a:r>
              <a:rPr lang="pl-PL" err="1"/>
              <a:t>lacinia</a:t>
            </a:r>
            <a:r>
              <a:rPr lang="pl-PL"/>
              <a:t> </a:t>
            </a:r>
            <a:r>
              <a:rPr lang="pl-PL" err="1"/>
              <a:t>odio</a:t>
            </a:r>
            <a:r>
              <a:rPr lang="pl-PL"/>
              <a:t> </a:t>
            </a:r>
            <a:r>
              <a:rPr lang="pl-PL" err="1"/>
              <a:t>massa</a:t>
            </a:r>
            <a:r>
              <a:rPr lang="pl-PL"/>
              <a:t>, </a:t>
            </a:r>
            <a:r>
              <a:rPr lang="pl-PL" err="1"/>
              <a:t>nec</a:t>
            </a:r>
            <a:r>
              <a:rPr lang="pl-PL"/>
              <a:t> </a:t>
            </a:r>
            <a:r>
              <a:rPr lang="pl-PL" err="1"/>
              <a:t>molestie</a:t>
            </a:r>
            <a:r>
              <a:rPr lang="pl-PL"/>
              <a:t> </a:t>
            </a:r>
            <a:r>
              <a:rPr lang="pl-PL" err="1"/>
              <a:t>est</a:t>
            </a:r>
            <a:r>
              <a:rPr lang="pl-PL"/>
              <a:t> </a:t>
            </a:r>
            <a:r>
              <a:rPr lang="pl-PL" err="1"/>
              <a:t>iaculis</a:t>
            </a:r>
            <a:r>
              <a:rPr lang="pl-PL"/>
              <a:t> </a:t>
            </a:r>
            <a:r>
              <a:rPr lang="pl-PL" err="1"/>
              <a:t>nec</a:t>
            </a:r>
            <a:r>
              <a:rPr lang="pl-PL"/>
              <a:t>. </a:t>
            </a:r>
            <a:r>
              <a:rPr lang="pl-PL" err="1"/>
              <a:t>Cras</a:t>
            </a:r>
            <a:r>
              <a:rPr lang="pl-PL"/>
              <a:t> </a:t>
            </a:r>
            <a:r>
              <a:rPr lang="pl-PL" err="1"/>
              <a:t>rutrum</a:t>
            </a:r>
            <a:r>
              <a:rPr lang="pl-PL"/>
              <a:t> urna et </a:t>
            </a:r>
            <a:r>
              <a:rPr lang="pl-PL" err="1"/>
              <a:t>ante</a:t>
            </a:r>
            <a:r>
              <a:rPr lang="pl-PL"/>
              <a:t> </a:t>
            </a:r>
            <a:r>
              <a:rPr lang="pl-PL" err="1"/>
              <a:t>lobortis</a:t>
            </a:r>
            <a:r>
              <a:rPr lang="pl-PL"/>
              <a:t>. </a:t>
            </a:r>
          </a:p>
          <a:p>
            <a:pPr lvl="0"/>
            <a:endParaRPr lang="pl-PL"/>
          </a:p>
        </p:txBody>
      </p:sp>
      <p:sp>
        <p:nvSpPr>
          <p:cNvPr id="10" name="Symbol zastępczy obrazu 9"/>
          <p:cNvSpPr>
            <a:spLocks noGrp="1"/>
          </p:cNvSpPr>
          <p:nvPr>
            <p:ph type="pic" sz="quarter" idx="11" hasCustomPrompt="1"/>
          </p:nvPr>
        </p:nvSpPr>
        <p:spPr>
          <a:xfrm>
            <a:off x="5912189" y="2067213"/>
            <a:ext cx="5660286" cy="3500938"/>
          </a:xfrm>
          <a:prstGeom prst="rect">
            <a:avLst/>
          </a:prstGeom>
        </p:spPr>
        <p:txBody>
          <a:bodyPr/>
          <a:lstStyle>
            <a:lvl1pPr marL="0" indent="0">
              <a:buNone/>
              <a:defRPr sz="1800">
                <a:solidFill>
                  <a:srgbClr val="232C5A"/>
                </a:solidFill>
              </a:defRPr>
            </a:lvl1pPr>
          </a:lstStyle>
          <a:p>
            <a:r>
              <a:rPr lang="pl-PL"/>
              <a:t>Dodaj obraz</a:t>
            </a:r>
          </a:p>
        </p:txBody>
      </p:sp>
      <p:sp>
        <p:nvSpPr>
          <p:cNvPr id="16" name="Symbol zastępczy tekstu 10">
            <a:extLst>
              <a:ext uri="{FF2B5EF4-FFF2-40B4-BE49-F238E27FC236}">
                <a16:creationId xmlns:a16="http://schemas.microsoft.com/office/drawing/2014/main" id="{E3B76A49-77BE-AF4A-8BBB-A356A9747A21}"/>
              </a:ext>
            </a:extLst>
          </p:cNvPr>
          <p:cNvSpPr>
            <a:spLocks noGrp="1"/>
          </p:cNvSpPr>
          <p:nvPr>
            <p:ph type="body" sz="quarter" idx="20" hasCustomPrompt="1"/>
          </p:nvPr>
        </p:nvSpPr>
        <p:spPr>
          <a:xfrm>
            <a:off x="279122" y="1359843"/>
            <a:ext cx="11293353"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sekcji</a:t>
            </a:r>
          </a:p>
        </p:txBody>
      </p:sp>
      <p:sp>
        <p:nvSpPr>
          <p:cNvPr id="11" name="Symbol zastępczy numeru slajdu 5">
            <a:extLst>
              <a:ext uri="{FF2B5EF4-FFF2-40B4-BE49-F238E27FC236}">
                <a16:creationId xmlns:a16="http://schemas.microsoft.com/office/drawing/2014/main" id="{39356804-ECA4-4A99-88A3-B376627152D4}"/>
              </a:ext>
            </a:extLst>
          </p:cNvPr>
          <p:cNvSpPr>
            <a:spLocks noGrp="1"/>
          </p:cNvSpPr>
          <p:nvPr>
            <p:ph type="sldNum" sz="quarter" idx="4"/>
          </p:nvPr>
        </p:nvSpPr>
        <p:spPr>
          <a:xfrm>
            <a:off x="11518232" y="6267712"/>
            <a:ext cx="465171" cy="231825"/>
          </a:xfrm>
          <a:prstGeom prst="rect">
            <a:avLst/>
          </a:prstGeom>
        </p:spPr>
        <p:txBody>
          <a:bodyPr vert="horz" lIns="91440" tIns="45720" rIns="91440" bIns="45720" rtlCol="0" anchor="ctr"/>
          <a:lstStyle>
            <a:lvl1pPr algn="ctr">
              <a:defRPr sz="1200" b="1">
                <a:solidFill>
                  <a:srgbClr val="0F4C43"/>
                </a:solidFill>
              </a:defRPr>
            </a:lvl1pPr>
          </a:lstStyle>
          <a:p>
            <a:fld id="{D050D24A-9F6F-AA49-B1BB-DD661810E92D}" type="slidenum">
              <a:rPr lang="pl-PL" smtClean="0"/>
              <a:pPr/>
              <a:t>‹#›</a:t>
            </a:fld>
            <a:endParaRPr lang="pl-PL"/>
          </a:p>
        </p:txBody>
      </p:sp>
      <p:sp>
        <p:nvSpPr>
          <p:cNvPr id="17" name="Symbol zastępczy tekstu 10">
            <a:extLst>
              <a:ext uri="{FF2B5EF4-FFF2-40B4-BE49-F238E27FC236}">
                <a16:creationId xmlns:a16="http://schemas.microsoft.com/office/drawing/2014/main" id="{B6CD31E5-060B-4C56-A551-25656F3B881F}"/>
              </a:ext>
            </a:extLst>
          </p:cNvPr>
          <p:cNvSpPr>
            <a:spLocks noGrp="1"/>
          </p:cNvSpPr>
          <p:nvPr>
            <p:ph type="body" sz="quarter" idx="14" hasCustomPrompt="1"/>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prezentacji</a:t>
            </a:r>
          </a:p>
        </p:txBody>
      </p:sp>
      <p:pic>
        <p:nvPicPr>
          <p:cNvPr id="12" name="Obraz 11" descr="Obraz zawierający rysunek&#10;&#10;Opis wygenerowany automatycznie">
            <a:extLst>
              <a:ext uri="{FF2B5EF4-FFF2-40B4-BE49-F238E27FC236}">
                <a16:creationId xmlns:a16="http://schemas.microsoft.com/office/drawing/2014/main" id="{FF68F756-D7C8-4C4E-80C7-3CD799E4B75F}"/>
              </a:ext>
            </a:extLst>
          </p:cNvPr>
          <p:cNvPicPr>
            <a:picLocks noChangeAspect="1"/>
          </p:cNvPicPr>
          <p:nvPr userDrawn="1"/>
        </p:nvPicPr>
        <p:blipFill>
          <a:blip r:embed="rId3"/>
          <a:stretch>
            <a:fillRect/>
          </a:stretch>
        </p:blipFill>
        <p:spPr>
          <a:xfrm>
            <a:off x="9939890" y="6254649"/>
            <a:ext cx="1426588" cy="335309"/>
          </a:xfrm>
          <a:prstGeom prst="rect">
            <a:avLst/>
          </a:prstGeom>
        </p:spPr>
      </p:pic>
    </p:spTree>
    <p:extLst>
      <p:ext uri="{BB962C8B-B14F-4D97-AF65-F5344CB8AC3E}">
        <p14:creationId xmlns:p14="http://schemas.microsoft.com/office/powerpoint/2010/main" val="1958221057"/>
      </p:ext>
    </p:extLst>
  </p:cSld>
  <p:clrMapOvr>
    <a:masterClrMapping/>
  </p:clrMapOvr>
  <p:extLst>
    <p:ext uri="{DCECCB84-F9BA-43D5-87BE-67443E8EF086}">
      <p15:sldGuideLst xmlns:p15="http://schemas.microsoft.com/office/powerpoint/2012/main">
        <p15:guide id="1" orient="horz" pos="845" userDrawn="1">
          <p15:clr>
            <a:srgbClr val="FBAE40"/>
          </p15:clr>
        </p15:guide>
        <p15:guide id="2" orient="horz" pos="3748" userDrawn="1">
          <p15:clr>
            <a:srgbClr val="FBAE40"/>
          </p15:clr>
        </p15:guide>
        <p15:guide id="4" pos="7446" userDrawn="1">
          <p15:clr>
            <a:srgbClr val="FBAE40"/>
          </p15:clr>
        </p15:guide>
        <p15:guide id="5" pos="3046" userDrawn="1">
          <p15:clr>
            <a:srgbClr val="FBAE40"/>
          </p15:clr>
        </p15:guide>
        <p15:guide id="6" pos="2298" userDrawn="1">
          <p15:clr>
            <a:srgbClr val="FBAE40"/>
          </p15:clr>
        </p15:guide>
        <p15:guide id="7" pos="21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djęcie + Tekst">
    <p:spTree>
      <p:nvGrpSpPr>
        <p:cNvPr id="1" name=""/>
        <p:cNvGrpSpPr/>
        <p:nvPr/>
      </p:nvGrpSpPr>
      <p:grpSpPr>
        <a:xfrm>
          <a:off x="0" y="0"/>
          <a:ext cx="0" cy="0"/>
          <a:chOff x="0" y="0"/>
          <a:chExt cx="0" cy="0"/>
        </a:xfrm>
      </p:grpSpPr>
      <p:pic>
        <p:nvPicPr>
          <p:cNvPr id="24" name="Obraz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0" name="Symbol zastępczy tekstu 14"/>
          <p:cNvSpPr>
            <a:spLocks noGrp="1"/>
          </p:cNvSpPr>
          <p:nvPr>
            <p:ph type="body" sz="quarter" idx="17" hasCustomPrompt="1"/>
          </p:nvPr>
        </p:nvSpPr>
        <p:spPr>
          <a:xfrm>
            <a:off x="6475984" y="2071061"/>
            <a:ext cx="5110118" cy="347760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a:t>
            </a:r>
            <a:r>
              <a:rPr lang="pl-PL" err="1"/>
              <a:t>Sed</a:t>
            </a:r>
            <a:r>
              <a:rPr lang="pl-PL"/>
              <a:t> id </a:t>
            </a:r>
            <a:r>
              <a:rPr lang="pl-PL" err="1"/>
              <a:t>commodo</a:t>
            </a:r>
            <a:r>
              <a:rPr lang="pl-PL"/>
              <a:t> mi, vitae </a:t>
            </a:r>
            <a:r>
              <a:rPr lang="pl-PL" err="1"/>
              <a:t>fringilla</a:t>
            </a:r>
            <a:r>
              <a:rPr lang="pl-PL"/>
              <a:t> </a:t>
            </a:r>
            <a:r>
              <a:rPr lang="pl-PL" err="1"/>
              <a:t>nibh</a:t>
            </a:r>
            <a:r>
              <a:rPr lang="pl-PL"/>
              <a:t>. </a:t>
            </a:r>
            <a:r>
              <a:rPr lang="pl-PL" err="1"/>
              <a:t>Pellentesque</a:t>
            </a:r>
            <a:r>
              <a:rPr lang="pl-PL"/>
              <a:t> </a:t>
            </a:r>
            <a:r>
              <a:rPr lang="pl-PL" err="1"/>
              <a:t>blandit</a:t>
            </a:r>
            <a:r>
              <a:rPr lang="pl-PL"/>
              <a:t> </a:t>
            </a:r>
            <a:r>
              <a:rPr lang="pl-PL" err="1"/>
              <a:t>posuere</a:t>
            </a:r>
            <a:r>
              <a:rPr lang="pl-PL"/>
              <a:t> </a:t>
            </a:r>
            <a:r>
              <a:rPr lang="pl-PL" err="1"/>
              <a:t>iaculis</a:t>
            </a:r>
            <a:r>
              <a:rPr lang="pl-PL"/>
              <a:t>. </a:t>
            </a:r>
            <a:r>
              <a:rPr lang="pl-PL" err="1"/>
              <a:t>Duis</a:t>
            </a:r>
            <a:r>
              <a:rPr lang="pl-PL"/>
              <a:t> </a:t>
            </a:r>
            <a:r>
              <a:rPr lang="pl-PL" err="1"/>
              <a:t>sed</a:t>
            </a:r>
            <a:r>
              <a:rPr lang="pl-PL"/>
              <a:t> </a:t>
            </a:r>
            <a:r>
              <a:rPr lang="pl-PL" err="1"/>
              <a:t>iaculis</a:t>
            </a:r>
            <a:r>
              <a:rPr lang="pl-PL"/>
              <a:t> </a:t>
            </a:r>
            <a:r>
              <a:rPr lang="pl-PL" err="1"/>
              <a:t>lorem</a:t>
            </a:r>
            <a:r>
              <a:rPr lang="pl-PL"/>
              <a:t>, id dictum </a:t>
            </a:r>
            <a:r>
              <a:rPr lang="pl-PL" err="1"/>
              <a:t>felis</a:t>
            </a:r>
            <a:r>
              <a:rPr lang="pl-PL"/>
              <a:t>. </a:t>
            </a:r>
            <a:r>
              <a:rPr lang="pl-PL" err="1"/>
              <a:t>Donec</a:t>
            </a:r>
            <a:r>
              <a:rPr lang="pl-PL"/>
              <a:t> a </a:t>
            </a:r>
            <a:r>
              <a:rPr lang="pl-PL" err="1"/>
              <a:t>ipsum</a:t>
            </a:r>
            <a:r>
              <a:rPr lang="pl-PL"/>
              <a:t> sit </a:t>
            </a:r>
            <a:r>
              <a:rPr lang="pl-PL" err="1"/>
              <a:t>amet</a:t>
            </a:r>
            <a:r>
              <a:rPr lang="pl-PL"/>
              <a:t> </a:t>
            </a:r>
            <a:r>
              <a:rPr lang="pl-PL" err="1"/>
              <a:t>sapien</a:t>
            </a:r>
            <a:r>
              <a:rPr lang="pl-PL"/>
              <a:t> </a:t>
            </a:r>
            <a:r>
              <a:rPr lang="pl-PL" err="1"/>
              <a:t>malesuada</a:t>
            </a:r>
            <a:r>
              <a:rPr lang="pl-PL"/>
              <a:t> </a:t>
            </a:r>
            <a:r>
              <a:rPr lang="pl-PL" err="1"/>
              <a:t>sagittis</a:t>
            </a:r>
            <a:r>
              <a:rPr lang="pl-PL"/>
              <a:t> id </a:t>
            </a:r>
            <a:r>
              <a:rPr lang="pl-PL" err="1"/>
              <a:t>at</a:t>
            </a:r>
            <a:r>
              <a:rPr lang="pl-PL"/>
              <a:t> </a:t>
            </a:r>
            <a:r>
              <a:rPr lang="pl-PL" err="1"/>
              <a:t>diam</a:t>
            </a:r>
            <a:r>
              <a:rPr lang="pl-PL"/>
              <a:t>. </a:t>
            </a:r>
            <a:r>
              <a:rPr lang="pl-PL" err="1"/>
              <a:t>Vivamus</a:t>
            </a:r>
            <a:r>
              <a:rPr lang="pl-PL"/>
              <a:t> </a:t>
            </a:r>
            <a:r>
              <a:rPr lang="pl-PL" err="1"/>
              <a:t>convallis</a:t>
            </a:r>
            <a:r>
              <a:rPr lang="pl-PL"/>
              <a:t> </a:t>
            </a:r>
            <a:r>
              <a:rPr lang="pl-PL" err="1"/>
              <a:t>risus</a:t>
            </a:r>
            <a:r>
              <a:rPr lang="pl-PL"/>
              <a:t> </a:t>
            </a:r>
            <a:r>
              <a:rPr lang="pl-PL" err="1"/>
              <a:t>orci</a:t>
            </a:r>
            <a:r>
              <a:rPr lang="pl-PL"/>
              <a:t>, a </a:t>
            </a:r>
            <a:r>
              <a:rPr lang="pl-PL" err="1"/>
              <a:t>egestas</a:t>
            </a:r>
            <a:r>
              <a:rPr lang="pl-PL"/>
              <a:t> ex </a:t>
            </a:r>
            <a:r>
              <a:rPr lang="pl-PL" err="1"/>
              <a:t>placerat</a:t>
            </a:r>
            <a:r>
              <a:rPr lang="pl-PL"/>
              <a:t>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 </a:t>
            </a:r>
            <a:r>
              <a:rPr lang="pl-PL" err="1"/>
              <a:t>egestas</a:t>
            </a:r>
            <a:r>
              <a:rPr lang="pl-PL"/>
              <a:t> </a:t>
            </a:r>
            <a:r>
              <a:rPr lang="pl-PL" err="1"/>
              <a:t>lacus</a:t>
            </a:r>
            <a:r>
              <a:rPr lang="pl-PL"/>
              <a:t> </a:t>
            </a:r>
            <a:r>
              <a:rPr lang="pl-PL" err="1"/>
              <a:t>maximus</a:t>
            </a:r>
            <a:r>
              <a:rPr lang="pl-PL"/>
              <a:t>. </a:t>
            </a:r>
            <a:r>
              <a:rPr lang="pl-PL" err="1"/>
              <a:t>Donec</a:t>
            </a:r>
            <a:r>
              <a:rPr lang="pl-PL"/>
              <a:t> </a:t>
            </a:r>
            <a:r>
              <a:rPr lang="pl-PL" err="1"/>
              <a:t>blandit</a:t>
            </a:r>
            <a:r>
              <a:rPr lang="pl-PL"/>
              <a:t> </a:t>
            </a:r>
            <a:r>
              <a:rPr lang="pl-PL" err="1"/>
              <a:t>nisl</a:t>
            </a:r>
            <a:r>
              <a:rPr lang="pl-PL"/>
              <a:t> et </a:t>
            </a:r>
            <a:r>
              <a:rPr lang="pl-PL" err="1"/>
              <a:t>laoreet</a:t>
            </a:r>
            <a:r>
              <a:rPr lang="pl-PL"/>
              <a:t> </a:t>
            </a:r>
            <a:r>
              <a:rPr lang="pl-PL" err="1"/>
              <a:t>porttitor</a:t>
            </a:r>
            <a:r>
              <a:rPr lang="pl-PL"/>
              <a:t>. </a:t>
            </a:r>
            <a:r>
              <a:rPr lang="pl-PL" err="1"/>
              <a:t>Aliquam</a:t>
            </a:r>
            <a:r>
              <a:rPr lang="pl-PL"/>
              <a:t> </a:t>
            </a:r>
            <a:r>
              <a:rPr lang="pl-PL" err="1"/>
              <a:t>lacinia</a:t>
            </a:r>
            <a:r>
              <a:rPr lang="pl-PL"/>
              <a:t> </a:t>
            </a:r>
            <a:r>
              <a:rPr lang="pl-PL" err="1"/>
              <a:t>odio</a:t>
            </a:r>
            <a:r>
              <a:rPr lang="pl-PL"/>
              <a:t> </a:t>
            </a:r>
            <a:r>
              <a:rPr lang="pl-PL" err="1"/>
              <a:t>massa</a:t>
            </a:r>
            <a:r>
              <a:rPr lang="pl-PL"/>
              <a:t>, </a:t>
            </a:r>
            <a:r>
              <a:rPr lang="pl-PL" err="1"/>
              <a:t>nec</a:t>
            </a:r>
            <a:r>
              <a:rPr lang="pl-PL"/>
              <a:t> </a:t>
            </a:r>
            <a:r>
              <a:rPr lang="pl-PL" err="1"/>
              <a:t>molestie</a:t>
            </a:r>
            <a:r>
              <a:rPr lang="pl-PL"/>
              <a:t> </a:t>
            </a:r>
            <a:r>
              <a:rPr lang="pl-PL" err="1"/>
              <a:t>est</a:t>
            </a:r>
            <a:r>
              <a:rPr lang="pl-PL"/>
              <a:t> </a:t>
            </a:r>
            <a:r>
              <a:rPr lang="pl-PL" err="1"/>
              <a:t>iaculis</a:t>
            </a:r>
            <a:r>
              <a:rPr lang="pl-PL"/>
              <a:t> </a:t>
            </a:r>
            <a:r>
              <a:rPr lang="pl-PL" err="1"/>
              <a:t>nec</a:t>
            </a:r>
            <a:r>
              <a:rPr lang="pl-PL"/>
              <a:t>. </a:t>
            </a:r>
            <a:r>
              <a:rPr lang="pl-PL" err="1"/>
              <a:t>Cras</a:t>
            </a:r>
            <a:r>
              <a:rPr lang="pl-PL"/>
              <a:t> </a:t>
            </a:r>
            <a:r>
              <a:rPr lang="pl-PL" err="1"/>
              <a:t>rutru</a:t>
            </a:r>
            <a:r>
              <a:rPr lang="pl-PL"/>
              <a:t>.</a:t>
            </a:r>
          </a:p>
        </p:txBody>
      </p:sp>
      <p:sp>
        <p:nvSpPr>
          <p:cNvPr id="10" name="Symbol zastępczy obrazu 9"/>
          <p:cNvSpPr>
            <a:spLocks noGrp="1"/>
          </p:cNvSpPr>
          <p:nvPr>
            <p:ph type="pic" sz="quarter" idx="11" hasCustomPrompt="1"/>
          </p:nvPr>
        </p:nvSpPr>
        <p:spPr>
          <a:xfrm>
            <a:off x="269863" y="2071061"/>
            <a:ext cx="5706000" cy="3477600"/>
          </a:xfrm>
          <a:prstGeom prst="rect">
            <a:avLst/>
          </a:prstGeom>
        </p:spPr>
        <p:txBody>
          <a:bodyPr/>
          <a:lstStyle>
            <a:lvl1pPr marL="0" indent="0">
              <a:buNone/>
              <a:defRPr sz="1800">
                <a:solidFill>
                  <a:srgbClr val="232C5A"/>
                </a:solidFill>
              </a:defRPr>
            </a:lvl1pPr>
          </a:lstStyle>
          <a:p>
            <a:r>
              <a:rPr lang="pl-PL"/>
              <a:t>Dodaj obraz</a:t>
            </a:r>
          </a:p>
        </p:txBody>
      </p:sp>
      <p:sp>
        <p:nvSpPr>
          <p:cNvPr id="15" name="Symbol zastępczy tekstu 10">
            <a:extLst>
              <a:ext uri="{FF2B5EF4-FFF2-40B4-BE49-F238E27FC236}">
                <a16:creationId xmlns:a16="http://schemas.microsoft.com/office/drawing/2014/main" id="{90D95F50-EF4E-2042-A99E-02DEF7071C01}"/>
              </a:ext>
            </a:extLst>
          </p:cNvPr>
          <p:cNvSpPr>
            <a:spLocks noGrp="1"/>
          </p:cNvSpPr>
          <p:nvPr>
            <p:ph type="body" sz="quarter" idx="20" hasCustomPrompt="1"/>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sekcji</a:t>
            </a:r>
          </a:p>
        </p:txBody>
      </p:sp>
      <p:sp>
        <p:nvSpPr>
          <p:cNvPr id="13" name="Symbol zastępczy numeru slajdu 5">
            <a:extLst>
              <a:ext uri="{FF2B5EF4-FFF2-40B4-BE49-F238E27FC236}">
                <a16:creationId xmlns:a16="http://schemas.microsoft.com/office/drawing/2014/main" id="{5715A92D-D8D8-C642-BA85-0B3F75A65EBF}"/>
              </a:ext>
            </a:extLst>
          </p:cNvPr>
          <p:cNvSpPr>
            <a:spLocks noGrp="1"/>
          </p:cNvSpPr>
          <p:nvPr>
            <p:ph type="sldNum" sz="quarter" idx="4"/>
          </p:nvPr>
        </p:nvSpPr>
        <p:spPr>
          <a:xfrm>
            <a:off x="11518232" y="6267712"/>
            <a:ext cx="465171" cy="231825"/>
          </a:xfrm>
          <a:prstGeom prst="rect">
            <a:avLst/>
          </a:prstGeom>
        </p:spPr>
        <p:txBody>
          <a:bodyPr vert="horz" lIns="91440" tIns="45720" rIns="91440" bIns="45720" rtlCol="0" anchor="ctr"/>
          <a:lstStyle>
            <a:lvl1pPr algn="ctr">
              <a:defRPr sz="1200" b="1">
                <a:solidFill>
                  <a:srgbClr val="0F4C43"/>
                </a:solidFill>
              </a:defRPr>
            </a:lvl1pPr>
          </a:lstStyle>
          <a:p>
            <a:fld id="{D050D24A-9F6F-AA49-B1BB-DD661810E92D}" type="slidenum">
              <a:rPr lang="pl-PL" smtClean="0"/>
              <a:pPr/>
              <a:t>‹#›</a:t>
            </a:fld>
            <a:endParaRPr lang="pl-PL"/>
          </a:p>
        </p:txBody>
      </p:sp>
      <p:sp>
        <p:nvSpPr>
          <p:cNvPr id="9" name="Symbol zastępczy tekstu 10">
            <a:extLst>
              <a:ext uri="{FF2B5EF4-FFF2-40B4-BE49-F238E27FC236}">
                <a16:creationId xmlns:a16="http://schemas.microsoft.com/office/drawing/2014/main" id="{2CC8D3E5-23AA-4BD6-BEE3-B3B879AA6D86}"/>
              </a:ext>
            </a:extLst>
          </p:cNvPr>
          <p:cNvSpPr>
            <a:spLocks noGrp="1"/>
          </p:cNvSpPr>
          <p:nvPr>
            <p:ph type="body" sz="quarter" idx="14" hasCustomPrompt="1"/>
          </p:nvPr>
        </p:nvSpPr>
        <p:spPr>
          <a:xfrm>
            <a:off x="279120" y="377456"/>
            <a:ext cx="11338381"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Tytuł prezentacji</a:t>
            </a:r>
          </a:p>
        </p:txBody>
      </p:sp>
      <p:pic>
        <p:nvPicPr>
          <p:cNvPr id="14" name="Obraz 13" descr="Obraz zawierający rysunek&#10;&#10;Opis wygenerowany automatycznie">
            <a:extLst>
              <a:ext uri="{FF2B5EF4-FFF2-40B4-BE49-F238E27FC236}">
                <a16:creationId xmlns:a16="http://schemas.microsoft.com/office/drawing/2014/main" id="{C987D9BA-9A32-41CC-B202-7D4ABF701A01}"/>
              </a:ext>
            </a:extLst>
          </p:cNvPr>
          <p:cNvPicPr>
            <a:picLocks noChangeAspect="1"/>
          </p:cNvPicPr>
          <p:nvPr userDrawn="1"/>
        </p:nvPicPr>
        <p:blipFill>
          <a:blip r:embed="rId3"/>
          <a:stretch>
            <a:fillRect/>
          </a:stretch>
        </p:blipFill>
        <p:spPr>
          <a:xfrm>
            <a:off x="9939890" y="6254649"/>
            <a:ext cx="1426588" cy="335309"/>
          </a:xfrm>
          <a:prstGeom prst="rect">
            <a:avLst/>
          </a:prstGeom>
        </p:spPr>
      </p:pic>
    </p:spTree>
    <p:extLst>
      <p:ext uri="{BB962C8B-B14F-4D97-AF65-F5344CB8AC3E}">
        <p14:creationId xmlns:p14="http://schemas.microsoft.com/office/powerpoint/2010/main" val="1711214353"/>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48">
          <p15:clr>
            <a:srgbClr val="FBAE40"/>
          </p15:clr>
        </p15:guide>
        <p15:guide id="4" pos="7446">
          <p15:clr>
            <a:srgbClr val="FBAE40"/>
          </p15:clr>
        </p15:guide>
        <p15:guide id="5" pos="3046">
          <p15:clr>
            <a:srgbClr val="FBAE40"/>
          </p15:clr>
        </p15:guide>
        <p15:guide id="6" pos="2298">
          <p15:clr>
            <a:srgbClr val="FBAE40"/>
          </p15:clr>
        </p15:guide>
        <p15:guide id="7" pos="2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B644B9F4-2EA4-4EAF-A729-109527445246}"/>
              </a:ext>
            </a:extLst>
          </p:cNvPr>
          <p:cNvSpPr/>
          <p:nvPr userDrawn="1"/>
        </p:nvSpPr>
        <p:spPr>
          <a:xfrm>
            <a:off x="0" y="307326"/>
            <a:ext cx="12192000" cy="1299532"/>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ymbol zastępczy tekstu 10"/>
          <p:cNvSpPr>
            <a:spLocks noGrp="1"/>
          </p:cNvSpPr>
          <p:nvPr>
            <p:ph type="body" sz="quarter" idx="14" hasCustomPrompt="1"/>
          </p:nvPr>
        </p:nvSpPr>
        <p:spPr>
          <a:xfrm>
            <a:off x="5999508" y="640035"/>
            <a:ext cx="5683102" cy="673865"/>
          </a:xfrm>
          <a:prstGeom prst="rect">
            <a:avLst/>
          </a:prstGeom>
        </p:spPr>
        <p:txBody>
          <a:bodyPr/>
          <a:lstStyle>
            <a:lvl1pPr marL="0" indent="0" algn="r">
              <a:buNone/>
              <a:defRPr sz="45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Dziękuję za uwagę!</a:t>
            </a:r>
          </a:p>
        </p:txBody>
      </p:sp>
      <p:sp>
        <p:nvSpPr>
          <p:cNvPr id="25" name="Symbol zastępczy tekstu 14"/>
          <p:cNvSpPr>
            <a:spLocks noGrp="1"/>
          </p:cNvSpPr>
          <p:nvPr>
            <p:ph type="body" sz="quarter" idx="18"/>
          </p:nvPr>
        </p:nvSpPr>
        <p:spPr>
          <a:xfrm>
            <a:off x="5417948" y="2847199"/>
            <a:ext cx="6180506" cy="712680"/>
          </a:xfrm>
          <a:prstGeom prst="rect">
            <a:avLst/>
          </a:prstGeom>
        </p:spPr>
        <p:txBody>
          <a:bodyPr/>
          <a:lstStyle>
            <a:lvl1pPr marL="0" indent="0" algn="r">
              <a:buNone/>
              <a:defRPr sz="45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26" name="Symbol zastępczy tekstu 14"/>
          <p:cNvSpPr>
            <a:spLocks noGrp="1"/>
          </p:cNvSpPr>
          <p:nvPr>
            <p:ph type="body" sz="quarter" idx="19"/>
          </p:nvPr>
        </p:nvSpPr>
        <p:spPr>
          <a:xfrm>
            <a:off x="5417948" y="3559879"/>
            <a:ext cx="6180506" cy="1807858"/>
          </a:xfrm>
          <a:prstGeom prst="rect">
            <a:avLst/>
          </a:prstGeom>
        </p:spPr>
        <p:txBody>
          <a:bodyPr/>
          <a:lstStyle>
            <a:lvl1pPr marL="0" indent="0" algn="r">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pic>
        <p:nvPicPr>
          <p:cNvPr id="7" name="Obraz 6">
            <a:extLst>
              <a:ext uri="{FF2B5EF4-FFF2-40B4-BE49-F238E27FC236}">
                <a16:creationId xmlns:a16="http://schemas.microsoft.com/office/drawing/2014/main" id="{5E8FBF9B-C15A-425C-B2E3-1CC0755F61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8071" y="0"/>
            <a:ext cx="2645545" cy="6857999"/>
          </a:xfrm>
          <a:prstGeom prst="rect">
            <a:avLst/>
          </a:prstGeom>
        </p:spPr>
      </p:pic>
    </p:spTree>
  </p:cSld>
  <p:clrMapOvr>
    <a:masterClrMapping/>
  </p:clrMapOvr>
  <p:extLst>
    <p:ext uri="{DCECCB84-F9BA-43D5-87BE-67443E8EF086}">
      <p15:sldGuideLst xmlns:p15="http://schemas.microsoft.com/office/powerpoint/2012/main">
        <p15:guide id="1" pos="211">
          <p15:clr>
            <a:srgbClr val="FBAE40"/>
          </p15:clr>
        </p15:guide>
        <p15:guide id="2" orient="horz" pos="550">
          <p15:clr>
            <a:srgbClr val="FBAE40"/>
          </p15:clr>
        </p15:guide>
        <p15:guide id="3" pos="7446">
          <p15:clr>
            <a:srgbClr val="FBAE40"/>
          </p15:clr>
        </p15:guide>
        <p15:guide id="4" orient="horz" pos="37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Główna">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2"/>
          <a:stretch>
            <a:fillRect/>
          </a:stretch>
        </p:blipFill>
        <p:spPr>
          <a:xfrm>
            <a:off x="0" y="-3359"/>
            <a:ext cx="12192000" cy="6868209"/>
          </a:xfrm>
          <a:prstGeom prst="rect">
            <a:avLst/>
          </a:prstGeom>
        </p:spPr>
      </p:pic>
      <p:sp>
        <p:nvSpPr>
          <p:cNvPr id="11" name="Symbol zastępczy tekstu 10"/>
          <p:cNvSpPr>
            <a:spLocks noGrp="1"/>
          </p:cNvSpPr>
          <p:nvPr>
            <p:ph type="body" sz="quarter" idx="10" hasCustomPrompt="1"/>
          </p:nvPr>
        </p:nvSpPr>
        <p:spPr>
          <a:xfrm>
            <a:off x="774700" y="2370223"/>
            <a:ext cx="8242300" cy="878564"/>
          </a:xfrm>
          <a:prstGeom prst="rect">
            <a:avLst/>
          </a:prstGeom>
        </p:spPr>
        <p:txBody>
          <a:bodyPr/>
          <a:lstStyle>
            <a:lvl1pPr marL="0" indent="0">
              <a:buNone/>
              <a:defRPr sz="6000" b="1" i="0" baseline="0">
                <a:solidFill>
                  <a:schemeClr val="bg1"/>
                </a:solidFill>
                <a:latin typeface="+mn-lt"/>
                <a:ea typeface="Roboto" charset="0"/>
                <a:cs typeface="Roboto" charset="0"/>
              </a:defRPr>
            </a:lvl1pPr>
          </a:lstStyle>
          <a:p>
            <a:pPr lvl="0"/>
            <a:r>
              <a:rPr lang="pl-PL"/>
              <a:t>Tytuł prezentacji</a:t>
            </a:r>
            <a:br>
              <a:rPr lang="pl-PL"/>
            </a:br>
            <a:endParaRPr lang="pl-PL"/>
          </a:p>
        </p:txBody>
      </p:sp>
      <p:sp>
        <p:nvSpPr>
          <p:cNvPr id="9" name="Symbol zastępczy tekstu 10"/>
          <p:cNvSpPr>
            <a:spLocks noGrp="1"/>
          </p:cNvSpPr>
          <p:nvPr>
            <p:ph type="body" sz="quarter" idx="13" hasCustomPrompt="1"/>
          </p:nvPr>
        </p:nvSpPr>
        <p:spPr>
          <a:xfrm>
            <a:off x="774700" y="3378200"/>
            <a:ext cx="8242300" cy="878564"/>
          </a:xfrm>
          <a:prstGeom prst="rect">
            <a:avLst/>
          </a:prstGeom>
        </p:spPr>
        <p:txBody>
          <a:bodyPr/>
          <a:lstStyle>
            <a:lvl1pPr marL="0" indent="0">
              <a:buNone/>
              <a:defRPr sz="4500" b="0" i="0" baseline="0">
                <a:solidFill>
                  <a:schemeClr val="bg1"/>
                </a:solidFill>
                <a:latin typeface="+mn-lt"/>
                <a:ea typeface="Roboto" charset="0"/>
                <a:cs typeface="Roboto" charset="0"/>
              </a:defRPr>
            </a:lvl1pPr>
          </a:lstStyle>
          <a:p>
            <a:pPr lvl="0"/>
            <a:r>
              <a:rPr lang="pl-PL"/>
              <a:t>Podtytuł prezentacji</a:t>
            </a:r>
          </a:p>
        </p:txBody>
      </p:sp>
    </p:spTree>
    <p:extLst>
      <p:ext uri="{BB962C8B-B14F-4D97-AF65-F5344CB8AC3E}">
        <p14:creationId xmlns:p14="http://schemas.microsoft.com/office/powerpoint/2010/main" val="266458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kst ">
    <p:spTree>
      <p:nvGrpSpPr>
        <p:cNvPr id="1" name=""/>
        <p:cNvGrpSpPr/>
        <p:nvPr/>
      </p:nvGrpSpPr>
      <p:grpSpPr>
        <a:xfrm>
          <a:off x="0" y="0"/>
          <a:ext cx="0" cy="0"/>
          <a:chOff x="0" y="0"/>
          <a:chExt cx="0" cy="0"/>
        </a:xfrm>
      </p:grpSpPr>
      <p:pic>
        <p:nvPicPr>
          <p:cNvPr id="15" name="Obraz 14"/>
          <p:cNvPicPr>
            <a:picLocks noChangeAspect="1"/>
          </p:cNvPicPr>
          <p:nvPr userDrawn="1"/>
        </p:nvPicPr>
        <p:blipFill>
          <a:blip r:embed="rId2"/>
          <a:stretch>
            <a:fillRect/>
          </a:stretch>
        </p:blipFill>
        <p:spPr>
          <a:xfrm>
            <a:off x="0" y="0"/>
            <a:ext cx="12191999" cy="6857999"/>
          </a:xfrm>
          <a:prstGeom prst="rect">
            <a:avLst/>
          </a:prstGeom>
        </p:spPr>
      </p:pic>
      <p:sp>
        <p:nvSpPr>
          <p:cNvPr id="22" name="Symbol zastępczy tekstu 14"/>
          <p:cNvSpPr>
            <a:spLocks noGrp="1"/>
          </p:cNvSpPr>
          <p:nvPr>
            <p:ph type="body" sz="quarter" idx="17" hasCustomPrompt="1"/>
          </p:nvPr>
        </p:nvSpPr>
        <p:spPr>
          <a:xfrm>
            <a:off x="334963" y="1709433"/>
            <a:ext cx="11252215" cy="2255294"/>
          </a:xfrm>
          <a:prstGeom prst="rect">
            <a:avLst/>
          </a:prstGeom>
        </p:spPr>
        <p:txBody>
          <a:bodyPr/>
          <a:lstStyle>
            <a:lvl1pPr marL="0" indent="0" algn="l">
              <a:lnSpc>
                <a:spcPct val="100000"/>
              </a:lnSpc>
              <a:spcBef>
                <a:spcPts val="600"/>
              </a:spcBef>
              <a:spcAft>
                <a:spcPts val="600"/>
              </a:spcAft>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Lorem</a:t>
            </a:r>
            <a:r>
              <a:rPr lang="pl-PL"/>
              <a:t> </a:t>
            </a:r>
            <a:r>
              <a:rPr lang="pl-PL" err="1"/>
              <a:t>ipsum</a:t>
            </a:r>
            <a:r>
              <a:rPr lang="pl-PL"/>
              <a:t> </a:t>
            </a:r>
            <a:r>
              <a:rPr lang="pl-PL" err="1"/>
              <a:t>dolor</a:t>
            </a:r>
            <a:r>
              <a:rPr lang="pl-PL"/>
              <a:t> sit </a:t>
            </a:r>
            <a:r>
              <a:rPr lang="pl-PL" err="1"/>
              <a:t>amet</a:t>
            </a:r>
            <a:r>
              <a:rPr lang="pl-PL"/>
              <a:t>, </a:t>
            </a:r>
            <a:r>
              <a:rPr lang="pl-PL" err="1"/>
              <a:t>consectetur</a:t>
            </a:r>
            <a:r>
              <a:rPr lang="pl-PL"/>
              <a:t> </a:t>
            </a:r>
            <a:r>
              <a:rPr lang="pl-PL" err="1"/>
              <a:t>adipiscing</a:t>
            </a:r>
            <a:r>
              <a:rPr lang="pl-PL"/>
              <a:t> elit. </a:t>
            </a:r>
            <a:r>
              <a:rPr lang="pl-PL" err="1"/>
              <a:t>Sed</a:t>
            </a:r>
            <a:r>
              <a:rPr lang="pl-PL"/>
              <a:t> id </a:t>
            </a:r>
            <a:r>
              <a:rPr lang="pl-PL" err="1"/>
              <a:t>commodo</a:t>
            </a:r>
            <a:r>
              <a:rPr lang="pl-PL"/>
              <a:t> mi, vitae </a:t>
            </a:r>
            <a:r>
              <a:rPr lang="pl-PL" err="1"/>
              <a:t>fringilla</a:t>
            </a:r>
            <a:r>
              <a:rPr lang="pl-PL"/>
              <a:t> </a:t>
            </a:r>
            <a:r>
              <a:rPr lang="pl-PL" err="1"/>
              <a:t>nibh</a:t>
            </a:r>
            <a:r>
              <a:rPr lang="pl-PL"/>
              <a:t>. </a:t>
            </a:r>
            <a:r>
              <a:rPr lang="pl-PL" err="1"/>
              <a:t>Pellentesque</a:t>
            </a:r>
            <a:r>
              <a:rPr lang="pl-PL"/>
              <a:t> </a:t>
            </a:r>
            <a:r>
              <a:rPr lang="pl-PL" err="1"/>
              <a:t>blandit</a:t>
            </a:r>
            <a:r>
              <a:rPr lang="pl-PL"/>
              <a:t> </a:t>
            </a:r>
            <a:r>
              <a:rPr lang="pl-PL" err="1"/>
              <a:t>posuere</a:t>
            </a:r>
            <a:r>
              <a:rPr lang="pl-PL"/>
              <a:t> </a:t>
            </a:r>
            <a:r>
              <a:rPr lang="pl-PL" err="1"/>
              <a:t>iaculis</a:t>
            </a:r>
            <a:r>
              <a:rPr lang="pl-PL"/>
              <a:t>. </a:t>
            </a:r>
            <a:r>
              <a:rPr lang="pl-PL" err="1"/>
              <a:t>Duis</a:t>
            </a:r>
            <a:r>
              <a:rPr lang="pl-PL"/>
              <a:t> </a:t>
            </a:r>
            <a:r>
              <a:rPr lang="pl-PL" err="1"/>
              <a:t>sed</a:t>
            </a:r>
            <a:r>
              <a:rPr lang="pl-PL"/>
              <a:t> </a:t>
            </a:r>
            <a:r>
              <a:rPr lang="pl-PL" err="1"/>
              <a:t>iaculis</a:t>
            </a:r>
            <a:r>
              <a:rPr lang="pl-PL"/>
              <a:t> </a:t>
            </a:r>
            <a:r>
              <a:rPr lang="pl-PL" err="1"/>
              <a:t>lorem</a:t>
            </a:r>
            <a:r>
              <a:rPr lang="pl-PL"/>
              <a:t>, id dictum </a:t>
            </a:r>
            <a:r>
              <a:rPr lang="pl-PL" err="1"/>
              <a:t>felis</a:t>
            </a:r>
            <a:r>
              <a:rPr lang="pl-PL"/>
              <a:t>. </a:t>
            </a:r>
            <a:r>
              <a:rPr lang="pl-PL" err="1"/>
              <a:t>Donec</a:t>
            </a:r>
            <a:r>
              <a:rPr lang="pl-PL"/>
              <a:t> a </a:t>
            </a:r>
            <a:r>
              <a:rPr lang="pl-PL" err="1"/>
              <a:t>ipsum</a:t>
            </a:r>
            <a:r>
              <a:rPr lang="pl-PL"/>
              <a:t> sit </a:t>
            </a:r>
            <a:r>
              <a:rPr lang="pl-PL" err="1"/>
              <a:t>amet</a:t>
            </a:r>
            <a:r>
              <a:rPr lang="pl-PL"/>
              <a:t> </a:t>
            </a:r>
            <a:r>
              <a:rPr lang="pl-PL" err="1"/>
              <a:t>sapien</a:t>
            </a:r>
            <a:r>
              <a:rPr lang="pl-PL"/>
              <a:t> </a:t>
            </a:r>
            <a:r>
              <a:rPr lang="pl-PL" err="1"/>
              <a:t>malesuada</a:t>
            </a:r>
            <a:r>
              <a:rPr lang="pl-PL"/>
              <a:t> </a:t>
            </a:r>
            <a:r>
              <a:rPr lang="pl-PL" err="1"/>
              <a:t>sagittis</a:t>
            </a:r>
            <a:r>
              <a:rPr lang="pl-PL"/>
              <a:t> id </a:t>
            </a:r>
            <a:r>
              <a:rPr lang="pl-PL" err="1"/>
              <a:t>at</a:t>
            </a:r>
            <a:r>
              <a:rPr lang="pl-PL"/>
              <a:t> </a:t>
            </a:r>
            <a:r>
              <a:rPr lang="pl-PL" err="1"/>
              <a:t>diam</a:t>
            </a:r>
            <a:r>
              <a:rPr lang="pl-PL"/>
              <a:t>. </a:t>
            </a:r>
            <a:r>
              <a:rPr lang="pl-PL" err="1"/>
              <a:t>Vivamus</a:t>
            </a:r>
            <a:r>
              <a:rPr lang="pl-PL"/>
              <a:t> </a:t>
            </a:r>
            <a:r>
              <a:rPr lang="pl-PL" err="1"/>
              <a:t>convallis</a:t>
            </a:r>
            <a:r>
              <a:rPr lang="pl-PL"/>
              <a:t> </a:t>
            </a:r>
            <a:r>
              <a:rPr lang="pl-PL" err="1"/>
              <a:t>risus</a:t>
            </a:r>
            <a:r>
              <a:rPr lang="pl-PL"/>
              <a:t> </a:t>
            </a:r>
            <a:r>
              <a:rPr lang="pl-PL" err="1"/>
              <a:t>orci</a:t>
            </a:r>
            <a:r>
              <a:rPr lang="pl-PL"/>
              <a:t>, a </a:t>
            </a:r>
            <a:r>
              <a:rPr lang="pl-PL" err="1"/>
              <a:t>egestas</a:t>
            </a:r>
            <a:r>
              <a:rPr lang="pl-PL"/>
              <a:t> ex </a:t>
            </a:r>
            <a:r>
              <a:rPr lang="pl-PL" err="1"/>
              <a:t>placerat</a:t>
            </a:r>
            <a:r>
              <a:rPr lang="pl-PL"/>
              <a:t> at. </a:t>
            </a:r>
            <a:r>
              <a:rPr lang="pl-PL" err="1"/>
              <a:t>Maecenas</a:t>
            </a:r>
            <a:r>
              <a:rPr lang="pl-PL"/>
              <a:t> </a:t>
            </a:r>
            <a:r>
              <a:rPr lang="pl-PL" err="1"/>
              <a:t>quis</a:t>
            </a:r>
            <a:r>
              <a:rPr lang="pl-PL"/>
              <a:t> </a:t>
            </a:r>
            <a:r>
              <a:rPr lang="pl-PL" err="1"/>
              <a:t>est</a:t>
            </a:r>
            <a:r>
              <a:rPr lang="pl-PL"/>
              <a:t> </a:t>
            </a:r>
            <a:r>
              <a:rPr lang="pl-PL" err="1"/>
              <a:t>sed</a:t>
            </a:r>
            <a:r>
              <a:rPr lang="pl-PL"/>
              <a:t> </a:t>
            </a:r>
            <a:r>
              <a:rPr lang="pl-PL" err="1"/>
              <a:t>odio</a:t>
            </a:r>
            <a:r>
              <a:rPr lang="pl-PL"/>
              <a:t> </a:t>
            </a:r>
            <a:r>
              <a:rPr lang="pl-PL" err="1"/>
              <a:t>feugiat</a:t>
            </a:r>
            <a:r>
              <a:rPr lang="pl-PL"/>
              <a:t> </a:t>
            </a:r>
            <a:r>
              <a:rPr lang="pl-PL" err="1"/>
              <a:t>convallis</a:t>
            </a:r>
            <a:r>
              <a:rPr lang="pl-PL"/>
              <a:t> vitae et </a:t>
            </a:r>
            <a:r>
              <a:rPr lang="pl-PL" err="1"/>
              <a:t>quam</a:t>
            </a:r>
            <a:r>
              <a:rPr lang="pl-PL"/>
              <a:t>. </a:t>
            </a:r>
            <a:r>
              <a:rPr lang="pl-PL" err="1"/>
              <a:t>Proin</a:t>
            </a:r>
            <a:r>
              <a:rPr lang="pl-PL"/>
              <a:t> </a:t>
            </a:r>
            <a:r>
              <a:rPr lang="pl-PL" err="1"/>
              <a:t>eleifend</a:t>
            </a:r>
            <a:r>
              <a:rPr lang="pl-PL"/>
              <a:t> </a:t>
            </a:r>
            <a:r>
              <a:rPr lang="pl-PL" err="1"/>
              <a:t>felis</a:t>
            </a:r>
            <a:r>
              <a:rPr lang="pl-PL"/>
              <a:t> </a:t>
            </a:r>
            <a:r>
              <a:rPr lang="pl-PL" err="1"/>
              <a:t>tincidunt</a:t>
            </a:r>
            <a:r>
              <a:rPr lang="pl-PL"/>
              <a:t> </a:t>
            </a:r>
            <a:r>
              <a:rPr lang="pl-PL" err="1"/>
              <a:t>purus</a:t>
            </a:r>
            <a:r>
              <a:rPr lang="pl-PL"/>
              <a:t> </a:t>
            </a:r>
            <a:r>
              <a:rPr lang="pl-PL" err="1"/>
              <a:t>bibendum</a:t>
            </a:r>
            <a:r>
              <a:rPr lang="pl-PL"/>
              <a:t>, a </a:t>
            </a:r>
            <a:r>
              <a:rPr lang="pl-PL" err="1"/>
              <a:t>egestas</a:t>
            </a:r>
            <a:r>
              <a:rPr lang="pl-PL"/>
              <a:t> </a:t>
            </a:r>
            <a:r>
              <a:rPr lang="pl-PL" err="1"/>
              <a:t>lacus</a:t>
            </a:r>
            <a:r>
              <a:rPr lang="pl-PL"/>
              <a:t> </a:t>
            </a:r>
            <a:r>
              <a:rPr lang="pl-PL" err="1"/>
              <a:t>maximus</a:t>
            </a:r>
            <a:r>
              <a:rPr lang="pl-PL"/>
              <a:t>. </a:t>
            </a:r>
          </a:p>
          <a:p>
            <a:pPr lvl="0"/>
            <a:r>
              <a:rPr lang="pl-PL" err="1"/>
              <a:t>Donec</a:t>
            </a:r>
            <a:r>
              <a:rPr lang="pl-PL"/>
              <a:t> </a:t>
            </a:r>
            <a:r>
              <a:rPr lang="pl-PL" err="1"/>
              <a:t>blandit</a:t>
            </a:r>
            <a:r>
              <a:rPr lang="pl-PL"/>
              <a:t> </a:t>
            </a:r>
            <a:r>
              <a:rPr lang="pl-PL" err="1"/>
              <a:t>nisl</a:t>
            </a:r>
            <a:r>
              <a:rPr lang="pl-PL"/>
              <a:t> et </a:t>
            </a:r>
            <a:r>
              <a:rPr lang="pl-PL" err="1"/>
              <a:t>laoreet</a:t>
            </a:r>
            <a:r>
              <a:rPr lang="pl-PL"/>
              <a:t> </a:t>
            </a:r>
            <a:r>
              <a:rPr lang="pl-PL" err="1"/>
              <a:t>porttitor</a:t>
            </a:r>
            <a:r>
              <a:rPr lang="pl-PL"/>
              <a:t>. </a:t>
            </a:r>
            <a:r>
              <a:rPr lang="pl-PL" err="1"/>
              <a:t>Aliquam</a:t>
            </a:r>
            <a:r>
              <a:rPr lang="pl-PL"/>
              <a:t> </a:t>
            </a:r>
            <a:r>
              <a:rPr lang="pl-PL" err="1"/>
              <a:t>lacinia</a:t>
            </a:r>
            <a:r>
              <a:rPr lang="pl-PL"/>
              <a:t> </a:t>
            </a:r>
            <a:r>
              <a:rPr lang="pl-PL" err="1"/>
              <a:t>odio</a:t>
            </a:r>
            <a:r>
              <a:rPr lang="pl-PL"/>
              <a:t> </a:t>
            </a:r>
            <a:r>
              <a:rPr lang="pl-PL" err="1"/>
              <a:t>massa</a:t>
            </a:r>
            <a:r>
              <a:rPr lang="pl-PL"/>
              <a:t>, </a:t>
            </a:r>
            <a:r>
              <a:rPr lang="pl-PL" err="1"/>
              <a:t>nec</a:t>
            </a:r>
            <a:r>
              <a:rPr lang="pl-PL"/>
              <a:t> </a:t>
            </a:r>
            <a:r>
              <a:rPr lang="pl-PL" err="1"/>
              <a:t>molestie</a:t>
            </a:r>
            <a:r>
              <a:rPr lang="pl-PL"/>
              <a:t> </a:t>
            </a:r>
            <a:r>
              <a:rPr lang="pl-PL" err="1"/>
              <a:t>est</a:t>
            </a:r>
            <a:r>
              <a:rPr lang="pl-PL"/>
              <a:t> </a:t>
            </a:r>
            <a:r>
              <a:rPr lang="pl-PL" err="1"/>
              <a:t>iaculis</a:t>
            </a:r>
            <a:r>
              <a:rPr lang="pl-PL"/>
              <a:t> </a:t>
            </a:r>
            <a:r>
              <a:rPr lang="pl-PL" err="1"/>
              <a:t>nec</a:t>
            </a:r>
            <a:r>
              <a:rPr lang="pl-PL"/>
              <a:t>. </a:t>
            </a:r>
            <a:r>
              <a:rPr lang="pl-PL" err="1"/>
              <a:t>Cras</a:t>
            </a:r>
            <a:r>
              <a:rPr lang="pl-PL"/>
              <a:t> </a:t>
            </a:r>
            <a:r>
              <a:rPr lang="pl-PL" err="1"/>
              <a:t>rutrum</a:t>
            </a:r>
            <a:r>
              <a:rPr lang="pl-PL"/>
              <a:t> urna et </a:t>
            </a:r>
            <a:r>
              <a:rPr lang="pl-PL" err="1"/>
              <a:t>ante</a:t>
            </a:r>
            <a:r>
              <a:rPr lang="pl-PL"/>
              <a:t> </a:t>
            </a:r>
            <a:r>
              <a:rPr lang="pl-PL" err="1"/>
              <a:t>lobortis</a:t>
            </a:r>
            <a:r>
              <a:rPr lang="pl-PL"/>
              <a:t> </a:t>
            </a:r>
            <a:r>
              <a:rPr lang="pl-PL" err="1"/>
              <a:t>facilisis</a:t>
            </a:r>
            <a:r>
              <a:rPr lang="pl-PL"/>
              <a:t>. </a:t>
            </a:r>
            <a:r>
              <a:rPr lang="pl-PL" err="1"/>
              <a:t>Quisque</a:t>
            </a:r>
            <a:r>
              <a:rPr lang="pl-PL"/>
              <a:t> </a:t>
            </a:r>
            <a:r>
              <a:rPr lang="pl-PL" err="1"/>
              <a:t>sollicitudin</a:t>
            </a:r>
            <a:r>
              <a:rPr lang="pl-PL"/>
              <a:t> </a:t>
            </a:r>
            <a:r>
              <a:rPr lang="pl-PL" err="1"/>
              <a:t>aliquet</a:t>
            </a:r>
            <a:r>
              <a:rPr lang="pl-PL"/>
              <a:t> </a:t>
            </a:r>
            <a:r>
              <a:rPr lang="pl-PL" err="1"/>
              <a:t>dolor</a:t>
            </a:r>
            <a:r>
              <a:rPr lang="pl-PL"/>
              <a:t>, </a:t>
            </a:r>
            <a:r>
              <a:rPr lang="pl-PL" err="1"/>
              <a:t>eget</a:t>
            </a:r>
            <a:r>
              <a:rPr lang="pl-PL"/>
              <a:t> </a:t>
            </a:r>
            <a:r>
              <a:rPr lang="pl-PL" err="1"/>
              <a:t>dapibus</a:t>
            </a:r>
            <a:r>
              <a:rPr lang="pl-PL"/>
              <a:t> </a:t>
            </a:r>
            <a:r>
              <a:rPr lang="pl-PL" err="1"/>
              <a:t>mauris</a:t>
            </a:r>
            <a:r>
              <a:rPr lang="pl-PL"/>
              <a:t> </a:t>
            </a:r>
            <a:r>
              <a:rPr lang="pl-PL" err="1"/>
              <a:t>laoreet</a:t>
            </a:r>
            <a:r>
              <a:rPr lang="pl-PL"/>
              <a:t> vitae. </a:t>
            </a:r>
            <a:r>
              <a:rPr lang="pl-PL" err="1"/>
              <a:t>Aenean</a:t>
            </a:r>
            <a:r>
              <a:rPr lang="pl-PL"/>
              <a:t> vitae </a:t>
            </a:r>
            <a:r>
              <a:rPr lang="pl-PL" err="1"/>
              <a:t>condimentum</a:t>
            </a:r>
            <a:r>
              <a:rPr lang="pl-PL"/>
              <a:t> </a:t>
            </a:r>
            <a:r>
              <a:rPr lang="pl-PL" err="1"/>
              <a:t>nibh</a:t>
            </a:r>
            <a:r>
              <a:rPr lang="pl-PL"/>
              <a:t>. Nam et </a:t>
            </a:r>
            <a:r>
              <a:rPr lang="pl-PL" err="1"/>
              <a:t>nulla</a:t>
            </a:r>
            <a:r>
              <a:rPr lang="pl-PL"/>
              <a:t> </a:t>
            </a:r>
            <a:r>
              <a:rPr lang="pl-PL" err="1"/>
              <a:t>diam</a:t>
            </a:r>
            <a:r>
              <a:rPr lang="pl-PL"/>
              <a:t>. In </a:t>
            </a:r>
            <a:r>
              <a:rPr lang="pl-PL" err="1"/>
              <a:t>vestibulum</a:t>
            </a:r>
            <a:r>
              <a:rPr lang="pl-PL"/>
              <a:t> </a:t>
            </a:r>
            <a:r>
              <a:rPr lang="pl-PL" err="1"/>
              <a:t>erat</a:t>
            </a:r>
            <a:r>
              <a:rPr lang="pl-PL"/>
              <a:t> </a:t>
            </a:r>
            <a:r>
              <a:rPr lang="pl-PL" err="1"/>
              <a:t>nec</a:t>
            </a:r>
            <a:r>
              <a:rPr lang="pl-PL"/>
              <a:t> </a:t>
            </a:r>
            <a:r>
              <a:rPr lang="pl-PL" err="1"/>
              <a:t>turpis</a:t>
            </a:r>
            <a:r>
              <a:rPr lang="pl-PL"/>
              <a:t> </a:t>
            </a:r>
            <a:r>
              <a:rPr lang="pl-PL" err="1"/>
              <a:t>auctor</a:t>
            </a:r>
            <a:r>
              <a:rPr lang="pl-PL"/>
              <a:t> </a:t>
            </a:r>
            <a:r>
              <a:rPr lang="pl-PL" err="1"/>
              <a:t>lacinia</a:t>
            </a:r>
            <a:r>
              <a:rPr lang="pl-PL"/>
              <a:t>. </a:t>
            </a:r>
            <a:r>
              <a:rPr lang="pl-PL" err="1"/>
              <a:t>Morbi</a:t>
            </a:r>
            <a:r>
              <a:rPr lang="pl-PL"/>
              <a:t> </a:t>
            </a:r>
            <a:r>
              <a:rPr lang="pl-PL" err="1"/>
              <a:t>velit</a:t>
            </a:r>
            <a:r>
              <a:rPr lang="pl-PL"/>
              <a:t> </a:t>
            </a:r>
            <a:r>
              <a:rPr lang="pl-PL" err="1"/>
              <a:t>neque</a:t>
            </a:r>
            <a:r>
              <a:rPr lang="pl-PL"/>
              <a:t>, </a:t>
            </a:r>
            <a:r>
              <a:rPr lang="pl-PL" err="1"/>
              <a:t>vehicula</a:t>
            </a:r>
            <a:r>
              <a:rPr lang="pl-PL"/>
              <a:t> </a:t>
            </a:r>
            <a:r>
              <a:rPr lang="pl-PL" err="1"/>
              <a:t>quis</a:t>
            </a:r>
            <a:r>
              <a:rPr lang="pl-PL"/>
              <a:t> </a:t>
            </a:r>
            <a:r>
              <a:rPr lang="pl-PL" err="1"/>
              <a:t>lacus</a:t>
            </a:r>
            <a:r>
              <a:rPr lang="pl-PL"/>
              <a:t> </a:t>
            </a:r>
            <a:r>
              <a:rPr lang="pl-PL" err="1"/>
              <a:t>eget</a:t>
            </a:r>
            <a:r>
              <a:rPr lang="pl-PL"/>
              <a:t>, </a:t>
            </a:r>
            <a:r>
              <a:rPr lang="pl-PL" err="1"/>
              <a:t>lacinia</a:t>
            </a:r>
            <a:r>
              <a:rPr lang="pl-PL"/>
              <a:t> </a:t>
            </a:r>
            <a:r>
              <a:rPr lang="pl-PL" err="1"/>
              <a:t>consectetur</a:t>
            </a:r>
            <a:r>
              <a:rPr lang="pl-PL"/>
              <a:t> </a:t>
            </a:r>
            <a:r>
              <a:rPr lang="pl-PL" err="1"/>
              <a:t>nulla</a:t>
            </a:r>
            <a:r>
              <a:rPr lang="pl-PL"/>
              <a:t>.</a:t>
            </a:r>
          </a:p>
          <a:p>
            <a:pPr lvl="0"/>
            <a:endParaRPr lang="pl-PL"/>
          </a:p>
          <a:p>
            <a:pPr lvl="0"/>
            <a:endParaRPr lang="pl-PL"/>
          </a:p>
          <a:p>
            <a:pPr lvl="0"/>
            <a:endParaRPr lang="pl-PL"/>
          </a:p>
          <a:p>
            <a:pPr lvl="0"/>
            <a:endParaRPr lang="pl-PL"/>
          </a:p>
          <a:p>
            <a:pPr lvl="0"/>
            <a:endParaRPr lang="pl-PL"/>
          </a:p>
        </p:txBody>
      </p:sp>
      <p:sp>
        <p:nvSpPr>
          <p:cNvPr id="14" name="Symbol zastępczy tekstu 10">
            <a:extLst>
              <a:ext uri="{FF2B5EF4-FFF2-40B4-BE49-F238E27FC236}">
                <a16:creationId xmlns:a16="http://schemas.microsoft.com/office/drawing/2014/main" id="{1286C60C-9E32-B243-9681-5A98CD1A282C}"/>
              </a:ext>
            </a:extLst>
          </p:cNvPr>
          <p:cNvSpPr>
            <a:spLocks noGrp="1"/>
          </p:cNvSpPr>
          <p:nvPr>
            <p:ph type="body" sz="quarter" idx="13" hasCustomPrompt="1"/>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Tytuł sekcji</a:t>
            </a:r>
          </a:p>
        </p:txBody>
      </p:sp>
      <p:sp>
        <p:nvSpPr>
          <p:cNvPr id="20" name="Symbol zastępczy tekstu 10">
            <a:extLst>
              <a:ext uri="{FF2B5EF4-FFF2-40B4-BE49-F238E27FC236}">
                <a16:creationId xmlns:a16="http://schemas.microsoft.com/office/drawing/2014/main" id="{DB510997-1F5B-6B4F-A071-F9E9BBF616AB}"/>
              </a:ext>
            </a:extLst>
          </p:cNvPr>
          <p:cNvSpPr>
            <a:spLocks noGrp="1"/>
          </p:cNvSpPr>
          <p:nvPr>
            <p:ph type="body" sz="quarter" idx="14" hasCustomPrompt="1"/>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Tytuł prezentacji</a:t>
            </a:r>
          </a:p>
        </p:txBody>
      </p:sp>
      <p:sp>
        <p:nvSpPr>
          <p:cNvPr id="10" name="Symbol zastępczy tekstu 14">
            <a:extLst>
              <a:ext uri="{FF2B5EF4-FFF2-40B4-BE49-F238E27FC236}">
                <a16:creationId xmlns:a16="http://schemas.microsoft.com/office/drawing/2014/main" id="{8085B60D-E118-614D-816A-0E89E0D63F0C}"/>
              </a:ext>
            </a:extLst>
          </p:cNvPr>
          <p:cNvSpPr>
            <a:spLocks noGrp="1"/>
          </p:cNvSpPr>
          <p:nvPr>
            <p:ph type="body" sz="quarter" idx="12" hasCustomPrompt="1"/>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19.12.2019</a:t>
            </a:r>
          </a:p>
        </p:txBody>
      </p:sp>
      <p:sp>
        <p:nvSpPr>
          <p:cNvPr id="9" name="Symbol zastępczy numeru slajdu 5">
            <a:extLst>
              <a:ext uri="{FF2B5EF4-FFF2-40B4-BE49-F238E27FC236}">
                <a16:creationId xmlns:a16="http://schemas.microsoft.com/office/drawing/2014/main" id="{EBC92470-0E49-E44D-872C-F18F9848F098}"/>
              </a:ext>
            </a:extLst>
          </p:cNvPr>
          <p:cNvSpPr>
            <a:spLocks noGrp="1"/>
          </p:cNvSpPr>
          <p:nvPr>
            <p:ph type="sldNum" sz="quarter" idx="4"/>
          </p:nvPr>
        </p:nvSpPr>
        <p:spPr>
          <a:xfrm>
            <a:off x="11587178" y="6372175"/>
            <a:ext cx="499533" cy="231825"/>
          </a:xfrm>
          <a:prstGeom prst="rect">
            <a:avLst/>
          </a:prstGeom>
        </p:spPr>
        <p:txBody>
          <a:bodyPr vert="horz" lIns="91440" tIns="45720" rIns="91440" bIns="45720" rtlCol="0" anchor="ctr"/>
          <a:lstStyle>
            <a:lvl1pPr algn="r">
              <a:defRPr sz="1200" b="1">
                <a:solidFill>
                  <a:schemeClr val="accent6">
                    <a:lumMod val="75000"/>
                  </a:schemeClr>
                </a:solidFill>
              </a:defRPr>
            </a:lvl1pPr>
          </a:lstStyle>
          <a:p>
            <a:fld id="{D050D24A-9F6F-AA49-B1BB-DD661810E92D}" type="slidenum">
              <a:rPr lang="pl-PL" smtClean="0"/>
              <a:pPr/>
              <a:t>‹#›</a:t>
            </a:fld>
            <a:endParaRPr lang="pl-PL"/>
          </a:p>
        </p:txBody>
      </p:sp>
      <p:sp>
        <p:nvSpPr>
          <p:cNvPr id="12" name="Symbol zastępczy tekstu 14">
            <a:extLst>
              <a:ext uri="{FF2B5EF4-FFF2-40B4-BE49-F238E27FC236}">
                <a16:creationId xmlns:a16="http://schemas.microsoft.com/office/drawing/2014/main" id="{0C0C861D-637F-9C4F-B06B-D1129414E443}"/>
              </a:ext>
            </a:extLst>
          </p:cNvPr>
          <p:cNvSpPr>
            <a:spLocks noGrp="1"/>
          </p:cNvSpPr>
          <p:nvPr>
            <p:ph type="body" sz="quarter" idx="16" hasCustomPrompt="1"/>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www.ior.poznan.pl</a:t>
            </a:r>
            <a:r>
              <a:rPr lang="pl-PL"/>
              <a:t>   |</a:t>
            </a:r>
          </a:p>
        </p:txBody>
      </p:sp>
    </p:spTree>
    <p:extLst>
      <p:ext uri="{BB962C8B-B14F-4D97-AF65-F5344CB8AC3E}">
        <p14:creationId xmlns:p14="http://schemas.microsoft.com/office/powerpoint/2010/main" val="2608898988"/>
      </p:ext>
    </p:extLst>
  </p:cSld>
  <p:clrMapOvr>
    <a:masterClrMapping/>
  </p:clrMapOvr>
  <p:extLst>
    <p:ext uri="{DCECCB84-F9BA-43D5-87BE-67443E8EF086}">
      <p15:sldGuideLst xmlns:p15="http://schemas.microsoft.com/office/powerpoint/2012/main">
        <p15:guide id="1" orient="horz" pos="346">
          <p15:clr>
            <a:srgbClr val="FBAE40"/>
          </p15:clr>
        </p15:guide>
        <p15:guide id="2" orient="horz" pos="3748">
          <p15:clr>
            <a:srgbClr val="FBAE40"/>
          </p15:clr>
        </p15:guide>
        <p15:guide id="3" pos="2638">
          <p15:clr>
            <a:srgbClr val="FBAE40"/>
          </p15:clr>
        </p15:guide>
        <p15:guide id="4" pos="211">
          <p15:clr>
            <a:srgbClr val="FBAE40"/>
          </p15:clr>
        </p15:guide>
        <p15:guide id="5" orient="horz" pos="845">
          <p15:clr>
            <a:srgbClr val="FBAE40"/>
          </p15:clr>
        </p15:guide>
        <p15:guide id="6" pos="3046">
          <p15:clr>
            <a:srgbClr val="FBAE40"/>
          </p15:clr>
        </p15:guide>
        <p15:guide id="7" pos="7446">
          <p15:clr>
            <a:srgbClr val="FBAE40"/>
          </p15:clr>
        </p15:guide>
        <p15:guide id="8" orient="horz" pos="61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5">
            <a:extLst>
              <a:ext uri="{FF2B5EF4-FFF2-40B4-BE49-F238E27FC236}">
                <a16:creationId xmlns:a16="http://schemas.microsoft.com/office/drawing/2014/main" id="{A183798D-9017-604C-921C-2FB36EFCA16C}"/>
              </a:ext>
            </a:extLst>
          </p:cNvPr>
          <p:cNvSpPr>
            <a:spLocks noGrp="1"/>
          </p:cNvSpPr>
          <p:nvPr>
            <p:ph type="sldNum" sz="quarter" idx="4"/>
          </p:nvPr>
        </p:nvSpPr>
        <p:spPr>
          <a:xfrm>
            <a:off x="11377363" y="6285918"/>
            <a:ext cx="499533" cy="231825"/>
          </a:xfrm>
          <a:prstGeom prst="rect">
            <a:avLst/>
          </a:prstGeom>
        </p:spPr>
        <p:txBody>
          <a:bodyPr vert="horz" lIns="91440" tIns="45720" rIns="91440" bIns="45720" rtlCol="0" anchor="ctr"/>
          <a:lstStyle>
            <a:lvl1pPr algn="r">
              <a:defRPr sz="1200" b="1">
                <a:solidFill>
                  <a:schemeClr val="bg1"/>
                </a:solidFill>
              </a:defRPr>
            </a:lvl1pPr>
          </a:lstStyle>
          <a:p>
            <a:fld id="{D050D24A-9F6F-AA49-B1BB-DD661810E92D}" type="slidenum">
              <a:rPr lang="pl-PL" smtClean="0"/>
              <a:pPr/>
              <a:t>‹#›</a:t>
            </a:fld>
            <a:endParaRPr lang="pl-PL"/>
          </a:p>
        </p:txBody>
      </p:sp>
    </p:spTree>
    <p:extLst>
      <p:ext uri="{BB962C8B-B14F-4D97-AF65-F5344CB8AC3E}">
        <p14:creationId xmlns:p14="http://schemas.microsoft.com/office/powerpoint/2010/main" val="186527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3" r:id="rId5"/>
    <p:sldLayoutId id="2147483656" r:id="rId6"/>
    <p:sldLayoutId id="2147483655" r:id="rId7"/>
    <p:sldLayoutId id="2147483657" r:id="rId8"/>
    <p:sldLayoutId id="2147483658" r:id="rId9"/>
    <p:sldLayoutId id="2147483659" r:id="rId10"/>
    <p:sldLayoutId id="21474836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hyperlink" Target="https://create.kahoot.it/share/share/33e478e2-ea33-4684-9860-ed311b5707d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ior.poznan.p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440511D-41D8-AA45-8777-53DDFA10D389}"/>
              </a:ext>
            </a:extLst>
          </p:cNvPr>
          <p:cNvSpPr>
            <a:spLocks noGrp="1"/>
          </p:cNvSpPr>
          <p:nvPr>
            <p:ph type="body" sz="quarter" idx="18"/>
          </p:nvPr>
        </p:nvSpPr>
        <p:spPr>
          <a:xfrm>
            <a:off x="279121" y="2191045"/>
            <a:ext cx="11291123" cy="2626282"/>
          </a:xfrm>
        </p:spPr>
        <p:txBody>
          <a:bodyPr/>
          <a:lstStyle/>
          <a:p>
            <a:r>
              <a:rPr lang="pl-PL"/>
              <a:t>Prezentacja jest materiałem pomocniczym do przeprowadzenia lekcji: Międzynarodowy Rok Zdrowia Roślin. Chroniąc rośliny, chronisz życie.</a:t>
            </a:r>
          </a:p>
          <a:p>
            <a:r>
              <a:rPr lang="pl-PL"/>
              <a:t>Materiałem dla nauczyciela jest scenariusz lekcji, który zawiera szczegółowe informacje ułatwiające przygotowanie nauczyciela do lekcji.  </a:t>
            </a:r>
          </a:p>
          <a:p>
            <a:r>
              <a:rPr lang="pl-PL" b="1"/>
              <a:t>Zaleca się, aby nauczyciel wybrał i dostosował treści w zależności od wiedzy i umiejętności uczniów zachowując strukturę. </a:t>
            </a:r>
          </a:p>
        </p:txBody>
      </p:sp>
      <p:sp>
        <p:nvSpPr>
          <p:cNvPr id="5" name="Symbol zastępczy numeru slajdu 4">
            <a:extLst>
              <a:ext uri="{FF2B5EF4-FFF2-40B4-BE49-F238E27FC236}">
                <a16:creationId xmlns:a16="http://schemas.microsoft.com/office/drawing/2014/main" id="{865B376A-811F-6648-8ABD-18984AC2829E}"/>
              </a:ext>
            </a:extLst>
          </p:cNvPr>
          <p:cNvSpPr>
            <a:spLocks noGrp="1"/>
          </p:cNvSpPr>
          <p:nvPr>
            <p:ph type="sldNum" sz="quarter" idx="4"/>
          </p:nvPr>
        </p:nvSpPr>
        <p:spPr/>
        <p:txBody>
          <a:bodyPr/>
          <a:lstStyle/>
          <a:p>
            <a:fld id="{D050D24A-9F6F-AA49-B1BB-DD661810E92D}" type="slidenum">
              <a:rPr lang="pl-PL" smtClean="0"/>
              <a:pPr/>
              <a:t>1</a:t>
            </a:fld>
            <a:endParaRPr lang="pl-PL"/>
          </a:p>
        </p:txBody>
      </p:sp>
    </p:spTree>
    <p:extLst>
      <p:ext uri="{BB962C8B-B14F-4D97-AF65-F5344CB8AC3E}">
        <p14:creationId xmlns:p14="http://schemas.microsoft.com/office/powerpoint/2010/main" val="111136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4D7619A-BC91-AF48-81AC-BBB05122BB5E}"/>
              </a:ext>
            </a:extLst>
          </p:cNvPr>
          <p:cNvSpPr>
            <a:spLocks noGrp="1"/>
          </p:cNvSpPr>
          <p:nvPr>
            <p:ph type="body" sz="quarter" idx="17"/>
          </p:nvPr>
        </p:nvSpPr>
        <p:spPr/>
        <p:txBody>
          <a:bodyPr/>
          <a:lstStyle/>
          <a:p>
            <a:r>
              <a:rPr lang="pl-PL"/>
              <a:t>To najczęściej niewielkich rozmiarów robaki żyjące zarówno w glebie jak i w tkankach roślin. Wiele z nich powoduje obumieranie roślin, w krótkim czasie. Jednym z najbardziej znanych nicieni jest węgorek sosnowiec, powodujący obumieranie drzew iglastych, głównie sosny. Innymi przedstawicielami tej grupy są </a:t>
            </a:r>
            <a:r>
              <a:rPr lang="pl-PL" err="1"/>
              <a:t>guzak</a:t>
            </a:r>
            <a:r>
              <a:rPr lang="pl-PL"/>
              <a:t> kalifornijski oraz </a:t>
            </a:r>
            <a:r>
              <a:rPr lang="pl-PL" err="1"/>
              <a:t>guzak</a:t>
            </a:r>
            <a:r>
              <a:rPr lang="pl-PL"/>
              <a:t> holenderski będące szkodnikami ziemniaków. </a:t>
            </a:r>
          </a:p>
          <a:p>
            <a:r>
              <a:rPr lang="pl-PL"/>
              <a:t>	</a:t>
            </a:r>
          </a:p>
        </p:txBody>
      </p:sp>
      <p:pic>
        <p:nvPicPr>
          <p:cNvPr id="10" name="Symbol zastępczy obrazu 9">
            <a:extLst>
              <a:ext uri="{FF2B5EF4-FFF2-40B4-BE49-F238E27FC236}">
                <a16:creationId xmlns:a16="http://schemas.microsoft.com/office/drawing/2014/main" id="{33ADA3B8-00BD-3846-99B8-B05679C28F6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67330" r="-67330"/>
          <a:stretch/>
        </p:blipFill>
        <p:spPr>
          <a:xfrm>
            <a:off x="269863" y="2071060"/>
            <a:ext cx="5969778" cy="3638363"/>
          </a:xfrm>
        </p:spPr>
      </p:pic>
      <p:sp>
        <p:nvSpPr>
          <p:cNvPr id="2" name="Symbol zastępczy tekstu 1">
            <a:extLst>
              <a:ext uri="{FF2B5EF4-FFF2-40B4-BE49-F238E27FC236}">
                <a16:creationId xmlns:a16="http://schemas.microsoft.com/office/drawing/2014/main" id="{5B12C7E5-5983-5A49-9A8D-9C2E9467E6DD}"/>
              </a:ext>
            </a:extLst>
          </p:cNvPr>
          <p:cNvSpPr>
            <a:spLocks noGrp="1"/>
          </p:cNvSpPr>
          <p:nvPr>
            <p:ph type="body" sz="quarter" idx="20"/>
          </p:nvPr>
        </p:nvSpPr>
        <p:spPr/>
        <p:txBody>
          <a:bodyPr/>
          <a:lstStyle/>
          <a:p>
            <a:r>
              <a:rPr lang="pl-PL"/>
              <a:t>Nicienie</a:t>
            </a:r>
          </a:p>
        </p:txBody>
      </p:sp>
      <p:sp>
        <p:nvSpPr>
          <p:cNvPr id="7" name="Symbol zastępczy numeru slajdu 6">
            <a:extLst>
              <a:ext uri="{FF2B5EF4-FFF2-40B4-BE49-F238E27FC236}">
                <a16:creationId xmlns:a16="http://schemas.microsoft.com/office/drawing/2014/main" id="{9FB5FAEB-69F1-C643-AAF9-25C33AF0BF52}"/>
              </a:ext>
            </a:extLst>
          </p:cNvPr>
          <p:cNvSpPr>
            <a:spLocks noGrp="1"/>
          </p:cNvSpPr>
          <p:nvPr>
            <p:ph type="sldNum" sz="quarter" idx="4"/>
          </p:nvPr>
        </p:nvSpPr>
        <p:spPr/>
        <p:txBody>
          <a:bodyPr/>
          <a:lstStyle/>
          <a:p>
            <a:fld id="{D050D24A-9F6F-AA49-B1BB-DD661810E92D}" type="slidenum">
              <a:rPr lang="pl-PL" smtClean="0"/>
              <a:pPr/>
              <a:t>10</a:t>
            </a:fld>
            <a:endParaRPr lang="pl-PL"/>
          </a:p>
        </p:txBody>
      </p:sp>
      <p:sp>
        <p:nvSpPr>
          <p:cNvPr id="4" name="Symbol zastępczy tekstu 3">
            <a:extLst>
              <a:ext uri="{FF2B5EF4-FFF2-40B4-BE49-F238E27FC236}">
                <a16:creationId xmlns:a16="http://schemas.microsoft.com/office/drawing/2014/main" id="{931F3781-ED92-A748-8F51-9DA883AA7CBD}"/>
              </a:ext>
            </a:extLst>
          </p:cNvPr>
          <p:cNvSpPr>
            <a:spLocks noGrp="1"/>
          </p:cNvSpPr>
          <p:nvPr>
            <p:ph type="body" sz="quarter" idx="14"/>
          </p:nvPr>
        </p:nvSpPr>
        <p:spPr/>
        <p:txBody>
          <a:bodyPr/>
          <a:lstStyle/>
          <a:p>
            <a:r>
              <a:rPr lang="pl-PL"/>
              <a:t>Szkodniki roślin</a:t>
            </a:r>
          </a:p>
        </p:txBody>
      </p:sp>
      <p:sp>
        <p:nvSpPr>
          <p:cNvPr id="11" name="pole tekstowe 10">
            <a:extLst>
              <a:ext uri="{FF2B5EF4-FFF2-40B4-BE49-F238E27FC236}">
                <a16:creationId xmlns:a16="http://schemas.microsoft.com/office/drawing/2014/main" id="{02BE2DA5-C70F-844D-B44A-B3C5860BD741}"/>
              </a:ext>
            </a:extLst>
          </p:cNvPr>
          <p:cNvSpPr txBox="1"/>
          <p:nvPr/>
        </p:nvSpPr>
        <p:spPr>
          <a:xfrm>
            <a:off x="269863" y="5770814"/>
            <a:ext cx="8967533" cy="253916"/>
          </a:xfrm>
          <a:prstGeom prst="rect">
            <a:avLst/>
          </a:prstGeom>
          <a:noFill/>
        </p:spPr>
        <p:txBody>
          <a:bodyPr wrap="square" rtlCol="0" anchor="t">
            <a:spAutoFit/>
          </a:bodyPr>
          <a:lstStyle/>
          <a:p>
            <a:r>
              <a:rPr lang="pl-PL" sz="1050">
                <a:latin typeface="+mj-lt"/>
              </a:rPr>
              <a:t>Marchewka zainfekowana </a:t>
            </a:r>
            <a:r>
              <a:rPr lang="pl-PL" sz="1050" err="1">
                <a:latin typeface="+mj-lt"/>
              </a:rPr>
              <a:t>guzakiem</a:t>
            </a:r>
            <a:r>
              <a:rPr lang="pl-PL" sz="1050">
                <a:latin typeface="+mj-lt"/>
              </a:rPr>
              <a:t> północnym – </a:t>
            </a:r>
            <a:r>
              <a:rPr lang="pl-PL" sz="1050" i="1" err="1">
                <a:latin typeface="+mj-lt"/>
              </a:rPr>
              <a:t>Meloidogyne</a:t>
            </a:r>
            <a:r>
              <a:rPr lang="pl-PL" sz="1050" i="1">
                <a:latin typeface="+mj-lt"/>
              </a:rPr>
              <a:t> </a:t>
            </a:r>
            <a:r>
              <a:rPr lang="pl-PL" sz="1050" i="1" err="1">
                <a:latin typeface="+mj-lt"/>
              </a:rPr>
              <a:t>hapla</a:t>
            </a:r>
            <a:r>
              <a:rPr lang="pl-PL" sz="1050">
                <a:latin typeface="+mj-lt"/>
              </a:rPr>
              <a:t>. Fot. </a:t>
            </a:r>
            <a:r>
              <a:rPr lang="pl-PL" sz="1050"/>
              <a:t>Walter </a:t>
            </a:r>
            <a:r>
              <a:rPr lang="pl-PL" sz="1050" err="1"/>
              <a:t>Peraza</a:t>
            </a:r>
            <a:r>
              <a:rPr lang="pl-PL" sz="1050"/>
              <a:t> </a:t>
            </a:r>
            <a:r>
              <a:rPr lang="pl-PL" sz="1050" err="1"/>
              <a:t>Padilla</a:t>
            </a:r>
            <a:r>
              <a:rPr lang="pl-PL" sz="1050"/>
              <a:t>, </a:t>
            </a:r>
            <a:r>
              <a:rPr lang="pl-PL" sz="1050" err="1"/>
              <a:t>National</a:t>
            </a:r>
            <a:r>
              <a:rPr lang="pl-PL" sz="1050"/>
              <a:t> University of Costa Rica, </a:t>
            </a:r>
            <a:r>
              <a:rPr lang="pl-PL" sz="1050" err="1"/>
              <a:t>Bugwood.org</a:t>
            </a:r>
            <a:endParaRPr lang="pl-PL">
              <a:latin typeface="+mj-lt"/>
              <a:cs typeface="Arial"/>
            </a:endParaRPr>
          </a:p>
        </p:txBody>
      </p:sp>
    </p:spTree>
    <p:extLst>
      <p:ext uri="{BB962C8B-B14F-4D97-AF65-F5344CB8AC3E}">
        <p14:creationId xmlns:p14="http://schemas.microsoft.com/office/powerpoint/2010/main" val="344825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C2E15D6-05EB-A64D-9054-56202B1CE225}"/>
              </a:ext>
            </a:extLst>
          </p:cNvPr>
          <p:cNvSpPr>
            <a:spLocks noGrp="1"/>
          </p:cNvSpPr>
          <p:nvPr>
            <p:ph type="body" sz="quarter" idx="17"/>
          </p:nvPr>
        </p:nvSpPr>
        <p:spPr/>
        <p:txBody>
          <a:bodyPr>
            <a:normAutofit fontScale="85000" lnSpcReduction="10000"/>
          </a:bodyPr>
          <a:lstStyle/>
          <a:p>
            <a:r>
              <a:rPr lang="pl-PL"/>
              <a:t>Grzyby zasiedlają i infekują rośliny poprzez zranienia bądź naturalne otwory (aparaty szparkowe, przetchlinki), a także przez nieuszkodzoną tkankę okrywającą rośliny. </a:t>
            </a:r>
          </a:p>
          <a:p>
            <a:r>
              <a:rPr lang="pl-PL"/>
              <a:t>Przykłady popularnych chorób grzybowych roślin:</a:t>
            </a:r>
          </a:p>
          <a:p>
            <a:pPr lvl="0"/>
            <a:r>
              <a:rPr lang="pl-PL" err="1"/>
              <a:t>Alternariozy</a:t>
            </a:r>
            <a:r>
              <a:rPr lang="pl-PL"/>
              <a:t> – brunatna plamistość liści</a:t>
            </a:r>
            <a:r>
              <a:rPr lang="pl-PL" i="1"/>
              <a:t>, </a:t>
            </a:r>
            <a:r>
              <a:rPr lang="pl-PL"/>
              <a:t>czerń krzyżowych, </a:t>
            </a:r>
          </a:p>
          <a:p>
            <a:pPr lvl="0"/>
            <a:r>
              <a:rPr lang="pl-PL"/>
              <a:t>Fuzariozy – zgorzel siewek, </a:t>
            </a:r>
            <a:r>
              <a:rPr lang="pl-PL" err="1"/>
              <a:t>fuzaryjne</a:t>
            </a:r>
            <a:r>
              <a:rPr lang="pl-PL"/>
              <a:t> więdnięcie pomidora,</a:t>
            </a:r>
          </a:p>
          <a:p>
            <a:pPr lvl="0"/>
            <a:r>
              <a:rPr lang="pl-PL"/>
              <a:t>Mączniaki prawdziwe – mączniak prawdziwy zbóż i traw, mączniak prawdziwy kasztanowca</a:t>
            </a:r>
          </a:p>
          <a:p>
            <a:pPr lvl="0"/>
            <a:r>
              <a:rPr lang="pl-PL"/>
              <a:t>Rdze – rdza gruszy, rdza źdźbłowa zbóż i traw,</a:t>
            </a:r>
          </a:p>
          <a:p>
            <a:r>
              <a:rPr lang="pl-PL" err="1"/>
              <a:t>Werticiliozy</a:t>
            </a:r>
            <a:r>
              <a:rPr lang="pl-PL"/>
              <a:t> – </a:t>
            </a:r>
            <a:r>
              <a:rPr lang="pl-PL" err="1"/>
              <a:t>werticilioza</a:t>
            </a:r>
            <a:r>
              <a:rPr lang="pl-PL"/>
              <a:t> maliny  </a:t>
            </a:r>
          </a:p>
          <a:p>
            <a:endParaRPr lang="pl-PL"/>
          </a:p>
        </p:txBody>
      </p:sp>
      <p:pic>
        <p:nvPicPr>
          <p:cNvPr id="8" name="Symbol zastępczy obrazu 7" descr="Obraz zawierający roślina, zewnętrzne, liść, zielony&#10;&#10;Opis wygenerowany automatycznie">
            <a:extLst>
              <a:ext uri="{FF2B5EF4-FFF2-40B4-BE49-F238E27FC236}">
                <a16:creationId xmlns:a16="http://schemas.microsoft.com/office/drawing/2014/main" id="{5FC61AC4-94BE-504E-BD63-8C344057E47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53"/>
          <a:stretch/>
        </p:blipFill>
        <p:spPr>
          <a:xfrm>
            <a:off x="5957217" y="1801000"/>
            <a:ext cx="5663296" cy="3502800"/>
          </a:xfrm>
        </p:spPr>
      </p:pic>
      <p:sp>
        <p:nvSpPr>
          <p:cNvPr id="2" name="Symbol zastępczy tekstu 1">
            <a:extLst>
              <a:ext uri="{FF2B5EF4-FFF2-40B4-BE49-F238E27FC236}">
                <a16:creationId xmlns:a16="http://schemas.microsoft.com/office/drawing/2014/main" id="{17294DAA-AC1B-6C4F-8911-E1A866FA4233}"/>
              </a:ext>
            </a:extLst>
          </p:cNvPr>
          <p:cNvSpPr>
            <a:spLocks noGrp="1"/>
          </p:cNvSpPr>
          <p:nvPr>
            <p:ph type="body" sz="quarter" idx="20"/>
          </p:nvPr>
        </p:nvSpPr>
        <p:spPr/>
        <p:txBody>
          <a:bodyPr>
            <a:normAutofit fontScale="92500" lnSpcReduction="10000"/>
          </a:bodyPr>
          <a:lstStyle/>
          <a:p>
            <a:r>
              <a:rPr lang="pl-PL"/>
              <a:t>Grzyby</a:t>
            </a:r>
          </a:p>
        </p:txBody>
      </p:sp>
      <p:sp>
        <p:nvSpPr>
          <p:cNvPr id="7" name="Symbol zastępczy numeru slajdu 6">
            <a:extLst>
              <a:ext uri="{FF2B5EF4-FFF2-40B4-BE49-F238E27FC236}">
                <a16:creationId xmlns:a16="http://schemas.microsoft.com/office/drawing/2014/main" id="{8F2436F8-145D-CB4D-83CC-63A9EE32675C}"/>
              </a:ext>
            </a:extLst>
          </p:cNvPr>
          <p:cNvSpPr>
            <a:spLocks noGrp="1"/>
          </p:cNvSpPr>
          <p:nvPr>
            <p:ph type="sldNum" sz="quarter" idx="4"/>
          </p:nvPr>
        </p:nvSpPr>
        <p:spPr/>
        <p:txBody>
          <a:bodyPr/>
          <a:lstStyle/>
          <a:p>
            <a:fld id="{D050D24A-9F6F-AA49-B1BB-DD661810E92D}" type="slidenum">
              <a:rPr lang="pl-PL" smtClean="0"/>
              <a:pPr/>
              <a:t>11</a:t>
            </a:fld>
            <a:endParaRPr lang="pl-PL"/>
          </a:p>
        </p:txBody>
      </p:sp>
      <p:sp>
        <p:nvSpPr>
          <p:cNvPr id="4" name="Symbol zastępczy tekstu 3">
            <a:extLst>
              <a:ext uri="{FF2B5EF4-FFF2-40B4-BE49-F238E27FC236}">
                <a16:creationId xmlns:a16="http://schemas.microsoft.com/office/drawing/2014/main" id="{78F328C7-FAFC-D64B-B280-A8AC9A52EE9F}"/>
              </a:ext>
            </a:extLst>
          </p:cNvPr>
          <p:cNvSpPr>
            <a:spLocks noGrp="1"/>
          </p:cNvSpPr>
          <p:nvPr>
            <p:ph type="body" sz="quarter" idx="14"/>
          </p:nvPr>
        </p:nvSpPr>
        <p:spPr/>
        <p:txBody>
          <a:bodyPr/>
          <a:lstStyle/>
          <a:p>
            <a:r>
              <a:rPr lang="pl-PL"/>
              <a:t>Patogeny roślin</a:t>
            </a:r>
          </a:p>
          <a:p>
            <a:endParaRPr lang="pl-PL"/>
          </a:p>
        </p:txBody>
      </p:sp>
      <p:sp>
        <p:nvSpPr>
          <p:cNvPr id="11" name="pole tekstowe 10">
            <a:extLst>
              <a:ext uri="{FF2B5EF4-FFF2-40B4-BE49-F238E27FC236}">
                <a16:creationId xmlns:a16="http://schemas.microsoft.com/office/drawing/2014/main" id="{58B0E776-5094-8D48-B53A-58829CBF99A8}"/>
              </a:ext>
            </a:extLst>
          </p:cNvPr>
          <p:cNvSpPr txBox="1"/>
          <p:nvPr/>
        </p:nvSpPr>
        <p:spPr>
          <a:xfrm>
            <a:off x="5908346" y="5341483"/>
            <a:ext cx="5761037" cy="461665"/>
          </a:xfrm>
          <a:prstGeom prst="rect">
            <a:avLst/>
          </a:prstGeom>
          <a:noFill/>
        </p:spPr>
        <p:txBody>
          <a:bodyPr wrap="square" rtlCol="0">
            <a:spAutoFit/>
          </a:bodyPr>
          <a:lstStyle/>
          <a:p>
            <a:r>
              <a:rPr lang="pl-PL" sz="1200">
                <a:latin typeface="+mj-lt"/>
              </a:rPr>
              <a:t>Fuzarium – </a:t>
            </a:r>
            <a:r>
              <a:rPr lang="pl-PL" sz="1200" i="1" err="1">
                <a:latin typeface="+mj-lt"/>
              </a:rPr>
              <a:t>Fusarium</a:t>
            </a:r>
            <a:r>
              <a:rPr lang="pl-PL" sz="1200" i="1">
                <a:latin typeface="+mj-lt"/>
              </a:rPr>
              <a:t> </a:t>
            </a:r>
            <a:r>
              <a:rPr lang="pl-PL" sz="1200" i="1" err="1">
                <a:latin typeface="+mj-lt"/>
              </a:rPr>
              <a:t>oxysporum</a:t>
            </a:r>
            <a:r>
              <a:rPr lang="pl-PL" sz="1200">
                <a:latin typeface="+mj-lt"/>
              </a:rPr>
              <a:t>. Fot. Dr Andrea Minuto, CERSAA, </a:t>
            </a:r>
            <a:r>
              <a:rPr lang="pl-PL" sz="1200" err="1">
                <a:latin typeface="+mj-lt"/>
              </a:rPr>
              <a:t>Albenga</a:t>
            </a:r>
            <a:r>
              <a:rPr lang="pl-PL" sz="1200">
                <a:latin typeface="+mj-lt"/>
              </a:rPr>
              <a:t> (IT), </a:t>
            </a:r>
            <a:r>
              <a:rPr lang="pl-PL" sz="1200" err="1">
                <a:latin typeface="+mj-lt"/>
              </a:rPr>
              <a:t>www.gd.eppo.int</a:t>
            </a:r>
            <a:endParaRPr lang="pl-PL" sz="1200">
              <a:latin typeface="+mj-lt"/>
            </a:endParaRPr>
          </a:p>
        </p:txBody>
      </p:sp>
    </p:spTree>
    <p:extLst>
      <p:ext uri="{BB962C8B-B14F-4D97-AF65-F5344CB8AC3E}">
        <p14:creationId xmlns:p14="http://schemas.microsoft.com/office/powerpoint/2010/main" val="409659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4D7619A-BC91-AF48-81AC-BBB05122BB5E}"/>
              </a:ext>
            </a:extLst>
          </p:cNvPr>
          <p:cNvSpPr>
            <a:spLocks noGrp="1"/>
          </p:cNvSpPr>
          <p:nvPr>
            <p:ph type="body" sz="quarter" idx="17"/>
          </p:nvPr>
        </p:nvSpPr>
        <p:spPr/>
        <p:txBody>
          <a:bodyPr/>
          <a:lstStyle/>
          <a:p>
            <a:r>
              <a:rPr lang="pl-PL"/>
              <a:t>Istnieje wiele gatunków wirusów, które mogą powodować rozległe straty w uprawach roślin. Wywołują zróżnicowane objawy na liściach i owocach, takie jak deformacje, przebarwienia, białe lub żółte plamy, smugi czy nekrozy, prowadzące w najcięższych przypadkach nawet do śmierci roślin. Rozległym epidemiom sprzyja łatwość przenoszenia tych patogenów. Pierwszym poznanym wirusem roślinnym był wirus mozaiki tytoniu (</a:t>
            </a:r>
            <a:r>
              <a:rPr lang="pl-PL" i="1"/>
              <a:t>Tobacco </a:t>
            </a:r>
            <a:r>
              <a:rPr lang="pl-PL" i="1" err="1"/>
              <a:t>mosaic</a:t>
            </a:r>
            <a:r>
              <a:rPr lang="pl-PL" i="1"/>
              <a:t> </a:t>
            </a:r>
            <a:r>
              <a:rPr lang="pl-PL" i="1" err="1"/>
              <a:t>virus</a:t>
            </a:r>
            <a:r>
              <a:rPr lang="pl-PL"/>
              <a:t>, TMV), który na przestrzeni ostatnich lat spowodował rozległe straty m.in. w uprawach roślin takich jak tytoń, pomidory czy papryka. </a:t>
            </a:r>
          </a:p>
          <a:p>
            <a:endParaRPr lang="pl-PL"/>
          </a:p>
        </p:txBody>
      </p:sp>
      <p:pic>
        <p:nvPicPr>
          <p:cNvPr id="6" name="Symbol zastępczy obrazu 5" descr="Obraz zawierający roślina, stół, siedzi, małe&#10;&#10;Opis wygenerowany automatycznie">
            <a:extLst>
              <a:ext uri="{FF2B5EF4-FFF2-40B4-BE49-F238E27FC236}">
                <a16:creationId xmlns:a16="http://schemas.microsoft.com/office/drawing/2014/main" id="{F51D9843-6378-3243-9F5E-42C224C3B9A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2" name="Symbol zastępczy tekstu 1">
            <a:extLst>
              <a:ext uri="{FF2B5EF4-FFF2-40B4-BE49-F238E27FC236}">
                <a16:creationId xmlns:a16="http://schemas.microsoft.com/office/drawing/2014/main" id="{5B12C7E5-5983-5A49-9A8D-9C2E9467E6DD}"/>
              </a:ext>
            </a:extLst>
          </p:cNvPr>
          <p:cNvSpPr>
            <a:spLocks noGrp="1"/>
          </p:cNvSpPr>
          <p:nvPr>
            <p:ph type="body" sz="quarter" idx="20"/>
          </p:nvPr>
        </p:nvSpPr>
        <p:spPr/>
        <p:txBody>
          <a:bodyPr>
            <a:normAutofit fontScale="92500" lnSpcReduction="10000"/>
          </a:bodyPr>
          <a:lstStyle/>
          <a:p>
            <a:r>
              <a:rPr lang="pl-PL"/>
              <a:t>Wirusy</a:t>
            </a:r>
          </a:p>
        </p:txBody>
      </p:sp>
      <p:sp>
        <p:nvSpPr>
          <p:cNvPr id="7" name="Symbol zastępczy numeru slajdu 6">
            <a:extLst>
              <a:ext uri="{FF2B5EF4-FFF2-40B4-BE49-F238E27FC236}">
                <a16:creationId xmlns:a16="http://schemas.microsoft.com/office/drawing/2014/main" id="{9FB5FAEB-69F1-C643-AAF9-25C33AF0BF52}"/>
              </a:ext>
            </a:extLst>
          </p:cNvPr>
          <p:cNvSpPr>
            <a:spLocks noGrp="1"/>
          </p:cNvSpPr>
          <p:nvPr>
            <p:ph type="sldNum" sz="quarter" idx="4"/>
          </p:nvPr>
        </p:nvSpPr>
        <p:spPr/>
        <p:txBody>
          <a:bodyPr/>
          <a:lstStyle/>
          <a:p>
            <a:fld id="{D050D24A-9F6F-AA49-B1BB-DD661810E92D}" type="slidenum">
              <a:rPr lang="pl-PL" smtClean="0"/>
              <a:pPr/>
              <a:t>12</a:t>
            </a:fld>
            <a:endParaRPr lang="pl-PL"/>
          </a:p>
        </p:txBody>
      </p:sp>
      <p:sp>
        <p:nvSpPr>
          <p:cNvPr id="4" name="Symbol zastępczy tekstu 3">
            <a:extLst>
              <a:ext uri="{FF2B5EF4-FFF2-40B4-BE49-F238E27FC236}">
                <a16:creationId xmlns:a16="http://schemas.microsoft.com/office/drawing/2014/main" id="{931F3781-ED92-A748-8F51-9DA883AA7CBD}"/>
              </a:ext>
            </a:extLst>
          </p:cNvPr>
          <p:cNvSpPr>
            <a:spLocks noGrp="1"/>
          </p:cNvSpPr>
          <p:nvPr>
            <p:ph type="body" sz="quarter" idx="14"/>
          </p:nvPr>
        </p:nvSpPr>
        <p:spPr/>
        <p:txBody>
          <a:bodyPr/>
          <a:lstStyle/>
          <a:p>
            <a:r>
              <a:rPr lang="pl-PL"/>
              <a:t>Patogeny roślin</a:t>
            </a:r>
          </a:p>
        </p:txBody>
      </p:sp>
      <p:sp>
        <p:nvSpPr>
          <p:cNvPr id="11" name="pole tekstowe 10">
            <a:extLst>
              <a:ext uri="{FF2B5EF4-FFF2-40B4-BE49-F238E27FC236}">
                <a16:creationId xmlns:a16="http://schemas.microsoft.com/office/drawing/2014/main" id="{02BE2DA5-C70F-844D-B44A-B3C5860BD741}"/>
              </a:ext>
            </a:extLst>
          </p:cNvPr>
          <p:cNvSpPr txBox="1"/>
          <p:nvPr/>
        </p:nvSpPr>
        <p:spPr>
          <a:xfrm>
            <a:off x="269863" y="5601883"/>
            <a:ext cx="8431847" cy="253916"/>
          </a:xfrm>
          <a:prstGeom prst="rect">
            <a:avLst/>
          </a:prstGeom>
          <a:noFill/>
        </p:spPr>
        <p:txBody>
          <a:bodyPr wrap="square" rtlCol="0">
            <a:spAutoFit/>
          </a:bodyPr>
          <a:lstStyle/>
          <a:p>
            <a:r>
              <a:rPr lang="pl-PL" sz="1050">
                <a:latin typeface="+mj-lt"/>
              </a:rPr>
              <a:t>Nekrotyczne objawy chorobowe powodowane przez wirusa mozaiki pepino, Fot. J. </a:t>
            </a:r>
            <a:r>
              <a:rPr lang="pl-PL" sz="1050" err="1">
                <a:latin typeface="+mj-lt"/>
              </a:rPr>
              <a:t>Minicka</a:t>
            </a:r>
            <a:r>
              <a:rPr lang="pl-PL" sz="1050">
                <a:latin typeface="+mj-lt"/>
              </a:rPr>
              <a:t>, IOR-PIB</a:t>
            </a:r>
          </a:p>
        </p:txBody>
      </p:sp>
    </p:spTree>
    <p:extLst>
      <p:ext uri="{BB962C8B-B14F-4D97-AF65-F5344CB8AC3E}">
        <p14:creationId xmlns:p14="http://schemas.microsoft.com/office/powerpoint/2010/main" val="191541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C2E15D6-05EB-A64D-9054-56202B1CE225}"/>
              </a:ext>
            </a:extLst>
          </p:cNvPr>
          <p:cNvSpPr>
            <a:spLocks noGrp="1"/>
          </p:cNvSpPr>
          <p:nvPr>
            <p:ph type="body" sz="quarter" idx="17"/>
          </p:nvPr>
        </p:nvSpPr>
        <p:spPr/>
        <p:txBody>
          <a:bodyPr/>
          <a:lstStyle/>
          <a:p>
            <a:r>
              <a:rPr lang="pl-PL"/>
              <a:t>Organizmy te powodują rokrocznie występowanie istotnych strat w plonach ważnych ekonomicznie roślin, takich jak ziemniaki, kukurydza, soja, czy pomidory. </a:t>
            </a:r>
          </a:p>
          <a:p>
            <a:r>
              <a:rPr lang="pl-PL"/>
              <a:t>Gatunkami najbardziej znaczącymi i powodującymi największe szkody są: </a:t>
            </a:r>
            <a:r>
              <a:rPr lang="pl-PL" i="1" err="1"/>
              <a:t>Xylella</a:t>
            </a:r>
            <a:r>
              <a:rPr lang="pl-PL"/>
              <a:t> </a:t>
            </a:r>
            <a:r>
              <a:rPr lang="pl-PL" i="1" err="1"/>
              <a:t>fastidiosa</a:t>
            </a:r>
            <a:r>
              <a:rPr lang="pl-PL"/>
              <a:t>, </a:t>
            </a:r>
            <a:r>
              <a:rPr lang="pl-PL" i="1" err="1"/>
              <a:t>Pseudomonas</a:t>
            </a:r>
            <a:r>
              <a:rPr lang="pl-PL"/>
              <a:t> </a:t>
            </a:r>
            <a:r>
              <a:rPr lang="pl-PL" i="1" err="1"/>
              <a:t>syringae</a:t>
            </a:r>
            <a:r>
              <a:rPr lang="pl-PL"/>
              <a:t>, </a:t>
            </a:r>
            <a:r>
              <a:rPr lang="pl-PL" i="1" err="1"/>
              <a:t>Pectobacterium</a:t>
            </a:r>
            <a:r>
              <a:rPr lang="pl-PL"/>
              <a:t> </a:t>
            </a:r>
            <a:r>
              <a:rPr lang="pl-PL" i="1" err="1"/>
              <a:t>carotovorum</a:t>
            </a:r>
            <a:r>
              <a:rPr lang="pl-PL"/>
              <a:t> które mają bardzo szeroki zakres żywicieli, co oznacza, że mogą powodować wystąpienie objawów chorobowych nawet na kilkuset gatunkach roślin, w tym uprawianych przez człowieka.</a:t>
            </a:r>
          </a:p>
          <a:p>
            <a:endParaRPr lang="pl-PL"/>
          </a:p>
        </p:txBody>
      </p:sp>
      <p:pic>
        <p:nvPicPr>
          <p:cNvPr id="10" name="Symbol zastępczy obrazu 9" descr="Obraz zawierający trawa, zewnętrzne, pole, drzewo&#10;&#10;Opis wygenerowany automatycznie">
            <a:extLst>
              <a:ext uri="{FF2B5EF4-FFF2-40B4-BE49-F238E27FC236}">
                <a16:creationId xmlns:a16="http://schemas.microsoft.com/office/drawing/2014/main" id="{438F3159-16EF-A445-8387-A5880B3D383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967" b="-467"/>
          <a:stretch/>
        </p:blipFill>
        <p:spPr>
          <a:xfrm>
            <a:off x="5912189" y="2067213"/>
            <a:ext cx="5660286" cy="3500938"/>
          </a:xfrm>
        </p:spPr>
      </p:pic>
      <p:sp>
        <p:nvSpPr>
          <p:cNvPr id="2" name="Symbol zastępczy tekstu 1">
            <a:extLst>
              <a:ext uri="{FF2B5EF4-FFF2-40B4-BE49-F238E27FC236}">
                <a16:creationId xmlns:a16="http://schemas.microsoft.com/office/drawing/2014/main" id="{17294DAA-AC1B-6C4F-8911-E1A866FA4233}"/>
              </a:ext>
            </a:extLst>
          </p:cNvPr>
          <p:cNvSpPr>
            <a:spLocks noGrp="1"/>
          </p:cNvSpPr>
          <p:nvPr>
            <p:ph type="body" sz="quarter" idx="20"/>
          </p:nvPr>
        </p:nvSpPr>
        <p:spPr/>
        <p:txBody>
          <a:bodyPr numCol="1" anchor="t">
            <a:normAutofit fontScale="92500" lnSpcReduction="10000"/>
          </a:bodyPr>
          <a:lstStyle/>
          <a:p>
            <a:r>
              <a:rPr lang="pl-PL"/>
              <a:t>Bakterie</a:t>
            </a:r>
          </a:p>
        </p:txBody>
      </p:sp>
      <p:sp>
        <p:nvSpPr>
          <p:cNvPr id="7" name="Symbol zastępczy numeru slajdu 6">
            <a:extLst>
              <a:ext uri="{FF2B5EF4-FFF2-40B4-BE49-F238E27FC236}">
                <a16:creationId xmlns:a16="http://schemas.microsoft.com/office/drawing/2014/main" id="{8F2436F8-145D-CB4D-83CC-63A9EE32675C}"/>
              </a:ext>
            </a:extLst>
          </p:cNvPr>
          <p:cNvSpPr>
            <a:spLocks noGrp="1"/>
          </p:cNvSpPr>
          <p:nvPr>
            <p:ph type="sldNum" sz="quarter" idx="4"/>
          </p:nvPr>
        </p:nvSpPr>
        <p:spPr/>
        <p:txBody>
          <a:bodyPr/>
          <a:lstStyle/>
          <a:p>
            <a:fld id="{D050D24A-9F6F-AA49-B1BB-DD661810E92D}" type="slidenum">
              <a:rPr lang="pl-PL" smtClean="0"/>
              <a:pPr/>
              <a:t>13</a:t>
            </a:fld>
            <a:endParaRPr lang="pl-PL"/>
          </a:p>
        </p:txBody>
      </p:sp>
      <p:sp>
        <p:nvSpPr>
          <p:cNvPr id="4" name="Symbol zastępczy tekstu 3">
            <a:extLst>
              <a:ext uri="{FF2B5EF4-FFF2-40B4-BE49-F238E27FC236}">
                <a16:creationId xmlns:a16="http://schemas.microsoft.com/office/drawing/2014/main" id="{78F328C7-FAFC-D64B-B280-A8AC9A52EE9F}"/>
              </a:ext>
            </a:extLst>
          </p:cNvPr>
          <p:cNvSpPr>
            <a:spLocks noGrp="1"/>
          </p:cNvSpPr>
          <p:nvPr>
            <p:ph type="body" sz="quarter" idx="14"/>
          </p:nvPr>
        </p:nvSpPr>
        <p:spPr/>
        <p:txBody>
          <a:bodyPr anchor="t"/>
          <a:lstStyle/>
          <a:p>
            <a:r>
              <a:rPr lang="pl-PL"/>
              <a:t>Patogeny roślin</a:t>
            </a:r>
          </a:p>
          <a:p>
            <a:endParaRPr lang="pl-PL"/>
          </a:p>
        </p:txBody>
      </p:sp>
      <p:sp>
        <p:nvSpPr>
          <p:cNvPr id="11" name="pole tekstowe 10">
            <a:extLst>
              <a:ext uri="{FF2B5EF4-FFF2-40B4-BE49-F238E27FC236}">
                <a16:creationId xmlns:a16="http://schemas.microsoft.com/office/drawing/2014/main" id="{58B0E776-5094-8D48-B53A-58829CBF99A8}"/>
              </a:ext>
            </a:extLst>
          </p:cNvPr>
          <p:cNvSpPr txBox="1"/>
          <p:nvPr/>
        </p:nvSpPr>
        <p:spPr>
          <a:xfrm>
            <a:off x="5856466" y="5568151"/>
            <a:ext cx="5761037" cy="461665"/>
          </a:xfrm>
          <a:prstGeom prst="rect">
            <a:avLst/>
          </a:prstGeom>
          <a:noFill/>
        </p:spPr>
        <p:txBody>
          <a:bodyPr wrap="square" rtlCol="0">
            <a:spAutoFit/>
          </a:bodyPr>
          <a:lstStyle/>
          <a:p>
            <a:r>
              <a:rPr lang="pl-PL" sz="1200">
                <a:latin typeface="+mj-lt"/>
              </a:rPr>
              <a:t>Drzewo oliwne zainfekowane </a:t>
            </a:r>
            <a:r>
              <a:rPr lang="pl-PL" sz="1200" i="1" err="1">
                <a:latin typeface="+mj-lt"/>
              </a:rPr>
              <a:t>Xylella</a:t>
            </a:r>
            <a:r>
              <a:rPr lang="pl-PL" sz="1200" i="1">
                <a:latin typeface="+mj-lt"/>
              </a:rPr>
              <a:t> </a:t>
            </a:r>
            <a:r>
              <a:rPr lang="pl-PL" sz="1200" i="1" err="1">
                <a:latin typeface="+mj-lt"/>
              </a:rPr>
              <a:t>fastidiosa</a:t>
            </a:r>
            <a:r>
              <a:rPr lang="pl-PL" sz="1200" i="1">
                <a:latin typeface="+mj-lt"/>
              </a:rPr>
              <a:t>, </a:t>
            </a:r>
            <a:r>
              <a:rPr lang="pl-PL" sz="1200">
                <a:latin typeface="+mj-lt"/>
              </a:rPr>
              <a:t>Fot. </a:t>
            </a:r>
            <a:r>
              <a:rPr lang="pl-PL" sz="1200" err="1">
                <a:latin typeface="+mj-lt"/>
              </a:rPr>
              <a:t>Camille</a:t>
            </a:r>
            <a:r>
              <a:rPr lang="pl-PL" sz="1200">
                <a:latin typeface="+mj-lt"/>
              </a:rPr>
              <a:t> Picard (DGAL-SDQPV, FR). </a:t>
            </a:r>
            <a:r>
              <a:rPr lang="pl-PL" sz="1200" err="1">
                <a:latin typeface="+mj-lt"/>
              </a:rPr>
              <a:t>www.gd.eppo.int</a:t>
            </a:r>
            <a:endParaRPr lang="pl-PL" sz="1200">
              <a:latin typeface="+mj-lt"/>
            </a:endParaRPr>
          </a:p>
        </p:txBody>
      </p:sp>
    </p:spTree>
    <p:extLst>
      <p:ext uri="{BB962C8B-B14F-4D97-AF65-F5344CB8AC3E}">
        <p14:creationId xmlns:p14="http://schemas.microsoft.com/office/powerpoint/2010/main" val="157832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4D7619A-BC91-AF48-81AC-BBB05122BB5E}"/>
              </a:ext>
            </a:extLst>
          </p:cNvPr>
          <p:cNvSpPr>
            <a:spLocks noGrp="1"/>
          </p:cNvSpPr>
          <p:nvPr>
            <p:ph type="body" sz="quarter" idx="17"/>
          </p:nvPr>
        </p:nvSpPr>
        <p:spPr/>
        <p:txBody>
          <a:bodyPr/>
          <a:lstStyle/>
          <a:p>
            <a:r>
              <a:rPr lang="pl-PL"/>
              <a:t>Występowanie chwastów w uprawach wpływa na obniżenie i pogorszenie jakości plonu, a także opóźnienie zbioru. Rośliny uprawne i chwasty konkurują ze sobą o wszystkie czynniki środowiska: światło, przestrzeń, wodę, składniki pokarmowe. Rośliny mocno rozrastające się i tworzące silny, głęboki system korzeniowy np. komosy, szarłat czy perz stanowią większe zagrożenie plantacji niż drobniejsze rośliny jak np. fiołki czy iglica pospolita. Chwast, który jako pierwszy opanuje siedlisko, zahamuje zarówno rozwój rośliny uprawnej, jak i innych gatunków chwastów.</a:t>
            </a:r>
          </a:p>
          <a:p>
            <a:endParaRPr lang="pl-PL"/>
          </a:p>
          <a:p>
            <a:r>
              <a:rPr lang="pl-PL"/>
              <a:t>	</a:t>
            </a:r>
          </a:p>
        </p:txBody>
      </p:sp>
      <p:pic>
        <p:nvPicPr>
          <p:cNvPr id="8" name="Symbol zastępczy obrazu 7" descr="Obraz zawierający zewnętrzne, zielony, trawa, duży&#10;&#10;Opis wygenerowany automatycznie">
            <a:extLst>
              <a:ext uri="{FF2B5EF4-FFF2-40B4-BE49-F238E27FC236}">
                <a16:creationId xmlns:a16="http://schemas.microsoft.com/office/drawing/2014/main" id="{DCE659B5-27EA-8044-9550-BF81D99C6AB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485"/>
          <a:stretch/>
        </p:blipFill>
        <p:spPr>
          <a:xfrm>
            <a:off x="269863" y="2071061"/>
            <a:ext cx="5706000" cy="3477600"/>
          </a:xfrm>
        </p:spPr>
      </p:pic>
      <p:sp>
        <p:nvSpPr>
          <p:cNvPr id="7" name="Symbol zastępczy numeru slajdu 6">
            <a:extLst>
              <a:ext uri="{FF2B5EF4-FFF2-40B4-BE49-F238E27FC236}">
                <a16:creationId xmlns:a16="http://schemas.microsoft.com/office/drawing/2014/main" id="{9FB5FAEB-69F1-C643-AAF9-25C33AF0BF52}"/>
              </a:ext>
            </a:extLst>
          </p:cNvPr>
          <p:cNvSpPr>
            <a:spLocks noGrp="1"/>
          </p:cNvSpPr>
          <p:nvPr>
            <p:ph type="sldNum" sz="quarter" idx="4"/>
          </p:nvPr>
        </p:nvSpPr>
        <p:spPr/>
        <p:txBody>
          <a:bodyPr/>
          <a:lstStyle/>
          <a:p>
            <a:fld id="{D050D24A-9F6F-AA49-B1BB-DD661810E92D}" type="slidenum">
              <a:rPr lang="pl-PL" smtClean="0"/>
              <a:pPr/>
              <a:t>14</a:t>
            </a:fld>
            <a:endParaRPr lang="pl-PL"/>
          </a:p>
        </p:txBody>
      </p:sp>
      <p:sp>
        <p:nvSpPr>
          <p:cNvPr id="4" name="Symbol zastępczy tekstu 3">
            <a:extLst>
              <a:ext uri="{FF2B5EF4-FFF2-40B4-BE49-F238E27FC236}">
                <a16:creationId xmlns:a16="http://schemas.microsoft.com/office/drawing/2014/main" id="{931F3781-ED92-A748-8F51-9DA883AA7CBD}"/>
              </a:ext>
            </a:extLst>
          </p:cNvPr>
          <p:cNvSpPr>
            <a:spLocks noGrp="1"/>
          </p:cNvSpPr>
          <p:nvPr>
            <p:ph type="body" sz="quarter" idx="14"/>
          </p:nvPr>
        </p:nvSpPr>
        <p:spPr/>
        <p:txBody>
          <a:bodyPr anchor="t"/>
          <a:lstStyle/>
          <a:p>
            <a:r>
              <a:rPr lang="pl-PL"/>
              <a:t>Chwasty</a:t>
            </a:r>
          </a:p>
        </p:txBody>
      </p:sp>
      <p:sp>
        <p:nvSpPr>
          <p:cNvPr id="11" name="pole tekstowe 10">
            <a:extLst>
              <a:ext uri="{FF2B5EF4-FFF2-40B4-BE49-F238E27FC236}">
                <a16:creationId xmlns:a16="http://schemas.microsoft.com/office/drawing/2014/main" id="{02BE2DA5-C70F-844D-B44A-B3C5860BD741}"/>
              </a:ext>
            </a:extLst>
          </p:cNvPr>
          <p:cNvSpPr txBox="1"/>
          <p:nvPr/>
        </p:nvSpPr>
        <p:spPr>
          <a:xfrm>
            <a:off x="279120" y="5584996"/>
            <a:ext cx="8431847" cy="253916"/>
          </a:xfrm>
          <a:prstGeom prst="rect">
            <a:avLst/>
          </a:prstGeom>
          <a:noFill/>
        </p:spPr>
        <p:txBody>
          <a:bodyPr wrap="square" rtlCol="0">
            <a:spAutoFit/>
          </a:bodyPr>
          <a:lstStyle/>
          <a:p>
            <a:r>
              <a:rPr lang="pl-PL" sz="1050">
                <a:latin typeface="+mj-lt"/>
              </a:rPr>
              <a:t>Komosa biała – </a:t>
            </a:r>
            <a:r>
              <a:rPr lang="pl-PL" sz="1050" i="1" err="1">
                <a:latin typeface="+mj-lt"/>
              </a:rPr>
              <a:t>Chenopodium</a:t>
            </a:r>
            <a:r>
              <a:rPr lang="pl-PL" sz="1050" i="1">
                <a:latin typeface="+mj-lt"/>
              </a:rPr>
              <a:t> album</a:t>
            </a:r>
            <a:r>
              <a:rPr lang="pl-PL" sz="1050">
                <a:latin typeface="+mj-lt"/>
              </a:rPr>
              <a:t>. Fot. </a:t>
            </a:r>
            <a:r>
              <a:rPr lang="pl-PL" sz="1050" err="1">
                <a:latin typeface="+mj-lt"/>
              </a:rPr>
              <a:t>Jose</a:t>
            </a:r>
            <a:r>
              <a:rPr lang="pl-PL" sz="1050">
                <a:latin typeface="+mj-lt"/>
              </a:rPr>
              <a:t> </a:t>
            </a:r>
            <a:r>
              <a:rPr lang="pl-PL" sz="1050" err="1">
                <a:latin typeface="+mj-lt"/>
              </a:rPr>
              <a:t>Ruivo</a:t>
            </a:r>
            <a:r>
              <a:rPr lang="pl-PL" sz="1050">
                <a:latin typeface="+mj-lt"/>
              </a:rPr>
              <a:t>, </a:t>
            </a:r>
            <a:r>
              <a:rPr lang="pl-PL" sz="1050" err="1">
                <a:latin typeface="+mj-lt"/>
              </a:rPr>
              <a:t>www.gd.eppo.int</a:t>
            </a:r>
            <a:endParaRPr lang="pl-PL" sz="1050">
              <a:latin typeface="+mj-lt"/>
            </a:endParaRPr>
          </a:p>
        </p:txBody>
      </p:sp>
    </p:spTree>
    <p:extLst>
      <p:ext uri="{BB962C8B-B14F-4D97-AF65-F5344CB8AC3E}">
        <p14:creationId xmlns:p14="http://schemas.microsoft.com/office/powerpoint/2010/main" val="261801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19C4904-AA12-3A4D-B280-7BDDE214C05B}"/>
              </a:ext>
            </a:extLst>
          </p:cNvPr>
          <p:cNvSpPr>
            <a:spLocks noGrp="1"/>
          </p:cNvSpPr>
          <p:nvPr>
            <p:ph type="body" sz="quarter" idx="17"/>
          </p:nvPr>
        </p:nvSpPr>
        <p:spPr/>
        <p:txBody>
          <a:bodyPr/>
          <a:lstStyle/>
          <a:p>
            <a:r>
              <a:rPr lang="pl-PL"/>
              <a:t>Gatunki inwazyjne stanowią drugie po niszczeniu siedlisk największe zagrożenie dla światowej bioróżnorodności. W obliczu zmian klimatu i wzrastającego transportu ludzi i towarów wzrasta zjawisko zawlekania i przenoszenia gatunków mogących zachowywać się jak inwazyjne na nowe tereny. Powoduje to zmiany w krajobrazie i składzie gatunkowym zbiorowisk roślinnych i całych ekosystemów. </a:t>
            </a:r>
          </a:p>
        </p:txBody>
      </p:sp>
      <p:pic>
        <p:nvPicPr>
          <p:cNvPr id="10" name="Symbol zastępczy obrazu 9" descr="Obraz zawierający zewnętrzne, trawa, kwiat, małe&#10;&#10;Opis wygenerowany automatycznie">
            <a:extLst>
              <a:ext uri="{FF2B5EF4-FFF2-40B4-BE49-F238E27FC236}">
                <a16:creationId xmlns:a16="http://schemas.microsoft.com/office/drawing/2014/main" id="{4B34EBCC-BD47-F944-8DF9-77FC51BC603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967"/>
          <a:stretch/>
        </p:blipFill>
        <p:spPr>
          <a:xfrm>
            <a:off x="5912189" y="2067213"/>
            <a:ext cx="5660286" cy="3500938"/>
          </a:xfrm>
        </p:spPr>
      </p:pic>
      <p:sp>
        <p:nvSpPr>
          <p:cNvPr id="7" name="Symbol zastępczy numeru slajdu 6">
            <a:extLst>
              <a:ext uri="{FF2B5EF4-FFF2-40B4-BE49-F238E27FC236}">
                <a16:creationId xmlns:a16="http://schemas.microsoft.com/office/drawing/2014/main" id="{262AC22F-B83F-C040-86A8-2842F06D8ABD}"/>
              </a:ext>
            </a:extLst>
          </p:cNvPr>
          <p:cNvSpPr>
            <a:spLocks noGrp="1"/>
          </p:cNvSpPr>
          <p:nvPr>
            <p:ph type="sldNum" sz="quarter" idx="4"/>
          </p:nvPr>
        </p:nvSpPr>
        <p:spPr/>
        <p:txBody>
          <a:bodyPr/>
          <a:lstStyle/>
          <a:p>
            <a:fld id="{D050D24A-9F6F-AA49-B1BB-DD661810E92D}" type="slidenum">
              <a:rPr lang="pl-PL" smtClean="0"/>
              <a:pPr/>
              <a:t>15</a:t>
            </a:fld>
            <a:endParaRPr lang="pl-PL"/>
          </a:p>
        </p:txBody>
      </p:sp>
      <p:sp>
        <p:nvSpPr>
          <p:cNvPr id="5" name="Symbol zastępczy tekstu 4">
            <a:extLst>
              <a:ext uri="{FF2B5EF4-FFF2-40B4-BE49-F238E27FC236}">
                <a16:creationId xmlns:a16="http://schemas.microsoft.com/office/drawing/2014/main" id="{D2F5FFFF-B7E9-2A43-9E59-337CA2BF8FD1}"/>
              </a:ext>
            </a:extLst>
          </p:cNvPr>
          <p:cNvSpPr>
            <a:spLocks noGrp="1"/>
          </p:cNvSpPr>
          <p:nvPr>
            <p:ph type="body" sz="quarter" idx="14"/>
          </p:nvPr>
        </p:nvSpPr>
        <p:spPr/>
        <p:txBody>
          <a:bodyPr/>
          <a:lstStyle/>
          <a:p>
            <a:r>
              <a:rPr lang="pl-PL"/>
              <a:t>Organizmy inwazyjne</a:t>
            </a:r>
          </a:p>
        </p:txBody>
      </p:sp>
      <p:sp>
        <p:nvSpPr>
          <p:cNvPr id="11" name="pole tekstowe 10">
            <a:extLst>
              <a:ext uri="{FF2B5EF4-FFF2-40B4-BE49-F238E27FC236}">
                <a16:creationId xmlns:a16="http://schemas.microsoft.com/office/drawing/2014/main" id="{36E630EA-CB48-1E46-89A9-B9A306881CCC}"/>
              </a:ext>
            </a:extLst>
          </p:cNvPr>
          <p:cNvSpPr txBox="1"/>
          <p:nvPr/>
        </p:nvSpPr>
        <p:spPr>
          <a:xfrm>
            <a:off x="5802946" y="5568151"/>
            <a:ext cx="4656137" cy="253916"/>
          </a:xfrm>
          <a:prstGeom prst="rect">
            <a:avLst/>
          </a:prstGeom>
          <a:noFill/>
        </p:spPr>
        <p:txBody>
          <a:bodyPr wrap="square" rtlCol="0">
            <a:spAutoFit/>
          </a:bodyPr>
          <a:lstStyle/>
          <a:p>
            <a:r>
              <a:rPr lang="pl-PL" sz="1050">
                <a:latin typeface="+mj-lt"/>
              </a:rPr>
              <a:t>Barszcz </a:t>
            </a:r>
            <a:r>
              <a:rPr lang="pl-PL" sz="1050" err="1">
                <a:latin typeface="+mj-lt"/>
              </a:rPr>
              <a:t>sosnowskiego</a:t>
            </a:r>
            <a:r>
              <a:rPr lang="pl-PL" sz="1050">
                <a:latin typeface="+mj-lt"/>
              </a:rPr>
              <a:t> – </a:t>
            </a:r>
            <a:r>
              <a:rPr lang="pl-PL" sz="1050" i="1" err="1">
                <a:latin typeface="+mj-lt"/>
              </a:rPr>
              <a:t>Heracleum</a:t>
            </a:r>
            <a:r>
              <a:rPr lang="pl-PL" sz="1050" i="1">
                <a:latin typeface="+mj-lt"/>
              </a:rPr>
              <a:t> </a:t>
            </a:r>
            <a:r>
              <a:rPr lang="pl-PL" sz="1050" i="1" err="1">
                <a:latin typeface="+mj-lt"/>
              </a:rPr>
              <a:t>sosnowskyi</a:t>
            </a:r>
            <a:r>
              <a:rPr lang="pl-PL" sz="1050">
                <a:latin typeface="+mj-lt"/>
              </a:rPr>
              <a:t>. Fot.  </a:t>
            </a:r>
            <a:r>
              <a:rPr lang="pl-PL" sz="1050" err="1">
                <a:latin typeface="+mj-lt"/>
              </a:rPr>
              <a:t>www.gd.eppo.int</a:t>
            </a:r>
            <a:endParaRPr lang="pl-PL" sz="1050">
              <a:latin typeface="+mj-lt"/>
            </a:endParaRPr>
          </a:p>
        </p:txBody>
      </p:sp>
    </p:spTree>
    <p:extLst>
      <p:ext uri="{BB962C8B-B14F-4D97-AF65-F5344CB8AC3E}">
        <p14:creationId xmlns:p14="http://schemas.microsoft.com/office/powerpoint/2010/main" val="398006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FE407C3-7377-8B4A-A1A8-69BCC206B60D}"/>
              </a:ext>
            </a:extLst>
          </p:cNvPr>
          <p:cNvSpPr>
            <a:spLocks noGrp="1"/>
          </p:cNvSpPr>
          <p:nvPr>
            <p:ph type="body" sz="quarter" idx="17"/>
          </p:nvPr>
        </p:nvSpPr>
        <p:spPr/>
        <p:txBody>
          <a:bodyPr/>
          <a:lstStyle/>
          <a:p>
            <a:r>
              <a:rPr lang="pl-PL"/>
              <a:t>Organizmy kwarantannowe to szkodniki oraz organizmy wywołujące choroby roślin, które nie występują na danym obszarze podlegające prawnemu obowiązkowi zwalczania i ochrony danego obszaru przed ich rozprzestrzenieniem. </a:t>
            </a:r>
          </a:p>
          <a:p>
            <a:r>
              <a:rPr lang="pl-PL"/>
              <a:t>Istnieje wspólna dla wszystkich państw członkowskich UE lista zawierająca około 200 gatunków, których występowanie na obszarze UE nie jest znane lub też organizmy te występują na bardzo ograniczonym obszarze. Jednym z kryteriów wskazywania tych organizmów jest ich potencjał do wywołania szkód o dużym nasileniu i skali. </a:t>
            </a:r>
          </a:p>
        </p:txBody>
      </p:sp>
      <p:pic>
        <p:nvPicPr>
          <p:cNvPr id="14" name="Symbol zastępczy obrazu 13" descr="Obraz zawierający owoce, żywność&#10;&#10;Opis wygenerowany automatycznie">
            <a:extLst>
              <a:ext uri="{FF2B5EF4-FFF2-40B4-BE49-F238E27FC236}">
                <a16:creationId xmlns:a16="http://schemas.microsoft.com/office/drawing/2014/main" id="{02286912-8494-C241-B9D3-914E1277340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7" name="Symbol zastępczy numeru slajdu 6">
            <a:extLst>
              <a:ext uri="{FF2B5EF4-FFF2-40B4-BE49-F238E27FC236}">
                <a16:creationId xmlns:a16="http://schemas.microsoft.com/office/drawing/2014/main" id="{C51A5F8F-3FF4-C540-B050-E31AC2D0A3B3}"/>
              </a:ext>
            </a:extLst>
          </p:cNvPr>
          <p:cNvSpPr>
            <a:spLocks noGrp="1"/>
          </p:cNvSpPr>
          <p:nvPr>
            <p:ph type="sldNum" sz="quarter" idx="4"/>
          </p:nvPr>
        </p:nvSpPr>
        <p:spPr/>
        <p:txBody>
          <a:bodyPr/>
          <a:lstStyle/>
          <a:p>
            <a:fld id="{D050D24A-9F6F-AA49-B1BB-DD661810E92D}" type="slidenum">
              <a:rPr lang="pl-PL" smtClean="0"/>
              <a:pPr/>
              <a:t>16</a:t>
            </a:fld>
            <a:endParaRPr lang="pl-PL"/>
          </a:p>
        </p:txBody>
      </p:sp>
      <p:sp>
        <p:nvSpPr>
          <p:cNvPr id="5" name="Symbol zastępczy tekstu 4">
            <a:extLst>
              <a:ext uri="{FF2B5EF4-FFF2-40B4-BE49-F238E27FC236}">
                <a16:creationId xmlns:a16="http://schemas.microsoft.com/office/drawing/2014/main" id="{BC7EFFF9-C6F3-E441-A37A-B441890A7570}"/>
              </a:ext>
            </a:extLst>
          </p:cNvPr>
          <p:cNvSpPr>
            <a:spLocks noGrp="1"/>
          </p:cNvSpPr>
          <p:nvPr>
            <p:ph type="body" sz="quarter" idx="14"/>
          </p:nvPr>
        </p:nvSpPr>
        <p:spPr/>
        <p:txBody>
          <a:bodyPr/>
          <a:lstStyle/>
          <a:p>
            <a:r>
              <a:rPr lang="pl-PL"/>
              <a:t>Organizmy kwarantannowe</a:t>
            </a:r>
          </a:p>
        </p:txBody>
      </p:sp>
      <p:sp>
        <p:nvSpPr>
          <p:cNvPr id="15" name="pole tekstowe 14">
            <a:extLst>
              <a:ext uri="{FF2B5EF4-FFF2-40B4-BE49-F238E27FC236}">
                <a16:creationId xmlns:a16="http://schemas.microsoft.com/office/drawing/2014/main" id="{76100E50-B117-F040-BCB7-CD41AA1446EB}"/>
              </a:ext>
            </a:extLst>
          </p:cNvPr>
          <p:cNvSpPr txBox="1"/>
          <p:nvPr/>
        </p:nvSpPr>
        <p:spPr>
          <a:xfrm>
            <a:off x="279120" y="5781228"/>
            <a:ext cx="8431847" cy="253916"/>
          </a:xfrm>
          <a:prstGeom prst="rect">
            <a:avLst/>
          </a:prstGeom>
          <a:noFill/>
        </p:spPr>
        <p:txBody>
          <a:bodyPr wrap="square" rtlCol="0">
            <a:spAutoFit/>
          </a:bodyPr>
          <a:lstStyle/>
          <a:p>
            <a:r>
              <a:rPr lang="pl-PL" sz="1050">
                <a:latin typeface="+mj-lt"/>
              </a:rPr>
              <a:t>Fot. </a:t>
            </a:r>
            <a:r>
              <a:rPr lang="pl-PL" sz="1050" err="1">
                <a:latin typeface="+mj-lt"/>
              </a:rPr>
              <a:t>www.hippox.com</a:t>
            </a:r>
            <a:endParaRPr lang="pl-PL" sz="1050">
              <a:latin typeface="+mj-lt"/>
            </a:endParaRPr>
          </a:p>
        </p:txBody>
      </p:sp>
    </p:spTree>
    <p:extLst>
      <p:ext uri="{BB962C8B-B14F-4D97-AF65-F5344CB8AC3E}">
        <p14:creationId xmlns:p14="http://schemas.microsoft.com/office/powerpoint/2010/main" val="330621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C7B2F18-7096-7B48-91CF-9C1496F63BA9}"/>
              </a:ext>
            </a:extLst>
          </p:cNvPr>
          <p:cNvSpPr>
            <a:spLocks noGrp="1"/>
          </p:cNvSpPr>
          <p:nvPr>
            <p:ph type="body" sz="quarter" idx="17"/>
          </p:nvPr>
        </p:nvSpPr>
        <p:spPr>
          <a:xfrm>
            <a:off x="279120" y="2067213"/>
            <a:ext cx="5155200" cy="2831984"/>
          </a:xfrm>
        </p:spPr>
        <p:txBody>
          <a:bodyPr/>
          <a:lstStyle/>
          <a:p>
            <a:r>
              <a:rPr lang="pl-PL" dirty="0"/>
              <a:t>Głównymi zagrożeniami przyczyniającymi się do rozprzestrzeniania zarówno organizmów inwazyjnych jak i kwarantannowych jest intensyfikacja wymiany handlowej i turystyki.</a:t>
            </a:r>
          </a:p>
          <a:p>
            <a:r>
              <a:rPr lang="pl-PL" dirty="0"/>
              <a:t>Każdego dnia na obszar UE w tym Polski przewożone są tysiące produktów z Azji, Ameryki Północnej czy Ameryki Południowej. Wraz z tymi produktami mogą zostać zawleczone organizmy mogące stanowić zagrożenie dla roślin.</a:t>
            </a:r>
          </a:p>
        </p:txBody>
      </p:sp>
      <p:pic>
        <p:nvPicPr>
          <p:cNvPr id="10" name="Symbol zastępczy obrazu 9" descr="Obraz zawierający tekst&#10;&#10;Opis wygenerowany automatycznie">
            <a:extLst>
              <a:ext uri="{FF2B5EF4-FFF2-40B4-BE49-F238E27FC236}">
                <a16:creationId xmlns:a16="http://schemas.microsoft.com/office/drawing/2014/main" id="{3DC782E3-5FD6-3B49-B21C-D246FA98584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
        <p:nvSpPr>
          <p:cNvPr id="7" name="Symbol zastępczy numeru slajdu 6">
            <a:extLst>
              <a:ext uri="{FF2B5EF4-FFF2-40B4-BE49-F238E27FC236}">
                <a16:creationId xmlns:a16="http://schemas.microsoft.com/office/drawing/2014/main" id="{D278A3AA-6FE0-8641-80BE-3734FB944C7A}"/>
              </a:ext>
            </a:extLst>
          </p:cNvPr>
          <p:cNvSpPr>
            <a:spLocks noGrp="1"/>
          </p:cNvSpPr>
          <p:nvPr>
            <p:ph type="sldNum" sz="quarter" idx="4"/>
          </p:nvPr>
        </p:nvSpPr>
        <p:spPr/>
        <p:txBody>
          <a:bodyPr/>
          <a:lstStyle/>
          <a:p>
            <a:fld id="{D050D24A-9F6F-AA49-B1BB-DD661810E92D}" type="slidenum">
              <a:rPr lang="pl-PL" smtClean="0"/>
              <a:pPr/>
              <a:t>17</a:t>
            </a:fld>
            <a:endParaRPr lang="pl-PL"/>
          </a:p>
        </p:txBody>
      </p:sp>
      <p:sp>
        <p:nvSpPr>
          <p:cNvPr id="5" name="Symbol zastępczy tekstu 4">
            <a:extLst>
              <a:ext uri="{FF2B5EF4-FFF2-40B4-BE49-F238E27FC236}">
                <a16:creationId xmlns:a16="http://schemas.microsoft.com/office/drawing/2014/main" id="{EFB2AE83-D04A-CC47-94C3-62E19F7D3917}"/>
              </a:ext>
            </a:extLst>
          </p:cNvPr>
          <p:cNvSpPr>
            <a:spLocks noGrp="1"/>
          </p:cNvSpPr>
          <p:nvPr>
            <p:ph type="body" sz="quarter" idx="14"/>
          </p:nvPr>
        </p:nvSpPr>
        <p:spPr/>
        <p:txBody>
          <a:bodyPr/>
          <a:lstStyle/>
          <a:p>
            <a:r>
              <a:rPr lang="pl-PL"/>
              <a:t>Turystyka i handel</a:t>
            </a:r>
          </a:p>
        </p:txBody>
      </p:sp>
    </p:spTree>
    <p:extLst>
      <p:ext uri="{BB962C8B-B14F-4D97-AF65-F5344CB8AC3E}">
        <p14:creationId xmlns:p14="http://schemas.microsoft.com/office/powerpoint/2010/main" val="42263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7C2769-A8F9-4C4F-BCE8-34F9CE9C9981}"/>
              </a:ext>
            </a:extLst>
          </p:cNvPr>
          <p:cNvSpPr>
            <a:spLocks noGrp="1"/>
          </p:cNvSpPr>
          <p:nvPr>
            <p:ph type="body" sz="quarter" idx="17"/>
          </p:nvPr>
        </p:nvSpPr>
        <p:spPr>
          <a:xfrm>
            <a:off x="279120" y="1426648"/>
            <a:ext cx="5155200" cy="4249641"/>
          </a:xfrm>
        </p:spPr>
        <p:txBody>
          <a:bodyPr numCol="1" anchor="t"/>
          <a:lstStyle/>
          <a:p>
            <a:pPr marL="285750" indent="-285750">
              <a:buFont typeface="Arial" panose="020B0604020202020204" pitchFamily="34" charset="0"/>
              <a:buChar char="•"/>
            </a:pPr>
            <a:r>
              <a:rPr lang="pl-PL" dirty="0"/>
              <a:t>W połowie XIX wieku podstawowym pożywieniem najuboższej ludności w Europie były ziemniaki.</a:t>
            </a:r>
          </a:p>
          <a:p>
            <a:pPr marL="285750" indent="-285750">
              <a:buFont typeface="Arial" panose="020B0604020202020204" pitchFamily="34" charset="0"/>
              <a:buChar char="•"/>
            </a:pPr>
            <a:r>
              <a:rPr lang="pl-PL" dirty="0"/>
              <a:t>W latach 1845-1849 zawleczony do Europy z Ameryki patogen </a:t>
            </a:r>
            <a:r>
              <a:rPr lang="pl-PL" i="1" dirty="0" err="1"/>
              <a:t>Phytophthora</a:t>
            </a:r>
            <a:r>
              <a:rPr lang="pl-PL" i="1" dirty="0"/>
              <a:t> </a:t>
            </a:r>
            <a:r>
              <a:rPr lang="pl-PL" i="1" dirty="0" err="1"/>
              <a:t>infestans</a:t>
            </a:r>
            <a:r>
              <a:rPr lang="pl-PL" i="1" dirty="0"/>
              <a:t> </a:t>
            </a:r>
            <a:r>
              <a:rPr lang="pl-PL" dirty="0"/>
              <a:t>powodujący </a:t>
            </a:r>
            <a:r>
              <a:rPr lang="pl-PL" i="1" dirty="0"/>
              <a:t> </a:t>
            </a:r>
            <a:r>
              <a:rPr lang="pl-PL" dirty="0"/>
              <a:t>chorobę zwaną „zarazą ziemniaka” spowodował zniszczenie plonów i w efekcie katastrofalną klęskę głodu.</a:t>
            </a:r>
          </a:p>
          <a:p>
            <a:pPr marL="285750" indent="-285750">
              <a:buFont typeface="Arial" panose="020B0604020202020204" pitchFamily="34" charset="0"/>
              <a:buChar char="•"/>
            </a:pPr>
            <a:r>
              <a:rPr lang="pl-PL" dirty="0">
                <a:latin typeface="Arial"/>
                <a:cs typeface="Arial"/>
              </a:rPr>
              <a:t>Szczególnie dotknięta zarazą została Irlandia, w której według szacunku zmarło z głodu ok. 1 mln osób, a kolejne ok. 1,5 ml. wyemigrowało ”za chlebem”. Podaje się, że w wyniku „Wielkiego Głodu” populacja Irlandii zmniejszyła się o około 20-30%.</a:t>
            </a:r>
          </a:p>
        </p:txBody>
      </p:sp>
      <p:pic>
        <p:nvPicPr>
          <p:cNvPr id="10" name="Symbol zastępczy obrazu 9" descr="Obraz zawierający zewnętrzne, trawa, siedzi, drzewo&#10;&#10;Opis wygenerowany automatycznie">
            <a:extLst>
              <a:ext uri="{FF2B5EF4-FFF2-40B4-BE49-F238E27FC236}">
                <a16:creationId xmlns:a16="http://schemas.microsoft.com/office/drawing/2014/main" id="{029CE605-0DA5-7644-987A-2ECDB1D8E81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967" b="-467"/>
          <a:stretch/>
        </p:blipFill>
        <p:spPr>
          <a:xfrm>
            <a:off x="5912189" y="1796813"/>
            <a:ext cx="5660286" cy="3500938"/>
          </a:xfrm>
        </p:spPr>
      </p:pic>
      <p:sp>
        <p:nvSpPr>
          <p:cNvPr id="7" name="Symbol zastępczy numeru slajdu 6">
            <a:extLst>
              <a:ext uri="{FF2B5EF4-FFF2-40B4-BE49-F238E27FC236}">
                <a16:creationId xmlns:a16="http://schemas.microsoft.com/office/drawing/2014/main" id="{D16DF839-DD7A-C147-9136-4821E206FD9D}"/>
              </a:ext>
            </a:extLst>
          </p:cNvPr>
          <p:cNvSpPr>
            <a:spLocks noGrp="1"/>
          </p:cNvSpPr>
          <p:nvPr>
            <p:ph type="sldNum" sz="quarter" idx="4"/>
          </p:nvPr>
        </p:nvSpPr>
        <p:spPr/>
        <p:txBody>
          <a:bodyPr/>
          <a:lstStyle/>
          <a:p>
            <a:fld id="{D050D24A-9F6F-AA49-B1BB-DD661810E92D}" type="slidenum">
              <a:rPr lang="pl-PL" smtClean="0"/>
              <a:pPr/>
              <a:t>18</a:t>
            </a:fld>
            <a:endParaRPr lang="pl-PL"/>
          </a:p>
        </p:txBody>
      </p:sp>
      <p:sp>
        <p:nvSpPr>
          <p:cNvPr id="5" name="Symbol zastępczy tekstu 4">
            <a:extLst>
              <a:ext uri="{FF2B5EF4-FFF2-40B4-BE49-F238E27FC236}">
                <a16:creationId xmlns:a16="http://schemas.microsoft.com/office/drawing/2014/main" id="{C6D43CE3-1AE2-2D45-94CF-E74C041B04CA}"/>
              </a:ext>
            </a:extLst>
          </p:cNvPr>
          <p:cNvSpPr>
            <a:spLocks noGrp="1"/>
          </p:cNvSpPr>
          <p:nvPr>
            <p:ph type="body" sz="quarter" idx="14"/>
          </p:nvPr>
        </p:nvSpPr>
        <p:spPr/>
        <p:txBody>
          <a:bodyPr/>
          <a:lstStyle/>
          <a:p>
            <a:r>
              <a:rPr lang="pl-PL" i="1"/>
              <a:t>Zaraza ziemniaka - </a:t>
            </a:r>
            <a:r>
              <a:rPr lang="pl-PL" i="1" err="1"/>
              <a:t>Phytophthora</a:t>
            </a:r>
            <a:r>
              <a:rPr lang="pl-PL" i="1"/>
              <a:t> </a:t>
            </a:r>
            <a:r>
              <a:rPr lang="pl-PL" i="1" err="1"/>
              <a:t>infestans</a:t>
            </a:r>
            <a:endParaRPr lang="pl-PL" i="1"/>
          </a:p>
        </p:txBody>
      </p:sp>
      <p:sp>
        <p:nvSpPr>
          <p:cNvPr id="11" name="pole tekstowe 10">
            <a:extLst>
              <a:ext uri="{FF2B5EF4-FFF2-40B4-BE49-F238E27FC236}">
                <a16:creationId xmlns:a16="http://schemas.microsoft.com/office/drawing/2014/main" id="{6A000351-5855-144F-93A9-9C9B865D3630}"/>
              </a:ext>
            </a:extLst>
          </p:cNvPr>
          <p:cNvSpPr txBox="1"/>
          <p:nvPr/>
        </p:nvSpPr>
        <p:spPr>
          <a:xfrm>
            <a:off x="5811438" y="5297751"/>
            <a:ext cx="5761037" cy="461665"/>
          </a:xfrm>
          <a:prstGeom prst="rect">
            <a:avLst/>
          </a:prstGeom>
          <a:noFill/>
        </p:spPr>
        <p:txBody>
          <a:bodyPr wrap="square" rtlCol="0">
            <a:spAutoFit/>
          </a:bodyPr>
          <a:lstStyle/>
          <a:p>
            <a:r>
              <a:rPr lang="pl-PL" sz="1200" dirty="0">
                <a:latin typeface="+mj-lt"/>
              </a:rPr>
              <a:t>Uszkodzenia ziemniaka przez zarazę ziemniaka</a:t>
            </a:r>
            <a:r>
              <a:rPr lang="pl-PL" sz="1200" i="1" dirty="0">
                <a:latin typeface="+mj-lt"/>
              </a:rPr>
              <a:t>, </a:t>
            </a:r>
            <a:r>
              <a:rPr lang="pl-PL" sz="1200" dirty="0">
                <a:latin typeface="+mj-lt"/>
              </a:rPr>
              <a:t>Fot. Carlos Alberto </a:t>
            </a:r>
            <a:r>
              <a:rPr lang="pl-PL" sz="1200" dirty="0" err="1">
                <a:latin typeface="+mj-lt"/>
              </a:rPr>
              <a:t>Coutinho</a:t>
            </a:r>
            <a:r>
              <a:rPr lang="pl-PL" sz="1200" dirty="0">
                <a:latin typeface="+mj-lt"/>
              </a:rPr>
              <a:t> </a:t>
            </a:r>
            <a:r>
              <a:rPr lang="pl-PL" sz="1200" dirty="0" err="1">
                <a:latin typeface="+mj-lt"/>
              </a:rPr>
              <a:t>Conceição</a:t>
            </a:r>
            <a:r>
              <a:rPr lang="pl-PL" sz="1200" dirty="0">
                <a:latin typeface="+mj-lt"/>
              </a:rPr>
              <a:t>. </a:t>
            </a:r>
            <a:r>
              <a:rPr lang="pl-PL" sz="1200" dirty="0" err="1">
                <a:latin typeface="+mj-lt"/>
              </a:rPr>
              <a:t>www.gd.eppo.int</a:t>
            </a:r>
            <a:endParaRPr lang="pl-PL" sz="1200" dirty="0">
              <a:latin typeface="+mj-lt"/>
            </a:endParaRPr>
          </a:p>
        </p:txBody>
      </p:sp>
    </p:spTree>
    <p:extLst>
      <p:ext uri="{BB962C8B-B14F-4D97-AF65-F5344CB8AC3E}">
        <p14:creationId xmlns:p14="http://schemas.microsoft.com/office/powerpoint/2010/main" val="114678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7FB8880-AE38-564B-9827-2F9843ABA779}"/>
              </a:ext>
            </a:extLst>
          </p:cNvPr>
          <p:cNvSpPr>
            <a:spLocks noGrp="1"/>
          </p:cNvSpPr>
          <p:nvPr>
            <p:ph type="body" sz="quarter" idx="17"/>
          </p:nvPr>
        </p:nvSpPr>
        <p:spPr>
          <a:xfrm>
            <a:off x="6507383" y="1860246"/>
            <a:ext cx="5110118" cy="3949723"/>
          </a:xfrm>
        </p:spPr>
        <p:txBody>
          <a:bodyPr/>
          <a:lstStyle/>
          <a:p>
            <a:pPr marL="285750" indent="-285750">
              <a:buFont typeface="Arial" panose="020B0604020202020204" pitchFamily="34" charset="0"/>
              <a:buChar char="•"/>
            </a:pPr>
            <a:r>
              <a:rPr lang="pl-PL" dirty="0"/>
              <a:t>Bakteria ta po raz pierwszy została wykryta w USA w 1987; w Europie pierwsze wykrycie miało miejsce w Kosowie w 1996.</a:t>
            </a:r>
          </a:p>
          <a:p>
            <a:pPr marL="285750" indent="-285750">
              <a:buFont typeface="Arial" panose="020B0604020202020204" pitchFamily="34" charset="0"/>
              <a:buChar char="•"/>
            </a:pPr>
            <a:r>
              <a:rPr lang="pl-PL" dirty="0"/>
              <a:t>Jedno z najpoważniejszych aktualnie zagrożeń dla roślin uprawnych i dziko rosnących w Europie.</a:t>
            </a:r>
          </a:p>
          <a:p>
            <a:pPr marL="285750" indent="-285750">
              <a:buFont typeface="Arial" panose="020B0604020202020204" pitchFamily="34" charset="0"/>
              <a:buChar char="•"/>
            </a:pPr>
            <a:r>
              <a:rPr lang="pl-PL" dirty="0"/>
              <a:t>Bakteria ma bardzo szeroki zakres gospodarzy, na których może się rozwijać. Zaliczamy do nich już aktualnie ponad 300 </a:t>
            </a:r>
            <a:r>
              <a:rPr lang="pl-PL" dirty="0" err="1"/>
              <a:t>gatunków</a:t>
            </a:r>
            <a:r>
              <a:rPr lang="pl-PL" dirty="0"/>
              <a:t> </a:t>
            </a:r>
            <a:r>
              <a:rPr lang="pl-PL" dirty="0" err="1"/>
              <a:t>roślin</a:t>
            </a:r>
            <a:r>
              <a:rPr lang="pl-PL" dirty="0"/>
              <a:t> uprawnych  oraz występujących w naturze m.in. oliwkę europejską, kawę, </a:t>
            </a:r>
            <a:r>
              <a:rPr lang="pl-PL" dirty="0" err="1"/>
              <a:t>winorośl</a:t>
            </a:r>
            <a:r>
              <a:rPr lang="pl-PL" dirty="0"/>
              <a:t>, brzoskwinię, grusze, borówki, </a:t>
            </a:r>
            <a:r>
              <a:rPr lang="pl-PL" dirty="0" err="1"/>
              <a:t>śliwy</a:t>
            </a:r>
            <a:r>
              <a:rPr lang="pl-PL" dirty="0"/>
              <a:t> i wiele, wiele innych.</a:t>
            </a:r>
          </a:p>
          <a:p>
            <a:pPr marL="285750" indent="-285750">
              <a:buFont typeface="Arial" panose="020B0604020202020204" pitchFamily="34" charset="0"/>
              <a:buChar char="•"/>
            </a:pPr>
            <a:endParaRPr lang="pl-PL" dirty="0"/>
          </a:p>
        </p:txBody>
      </p:sp>
      <p:pic>
        <p:nvPicPr>
          <p:cNvPr id="10" name="Symbol zastępczy obrazu 9" descr="Obraz zawierający tort, stół, siedzi, drzewo&#10;&#10;Opis wygenerowany automatycznie">
            <a:extLst>
              <a:ext uri="{FF2B5EF4-FFF2-40B4-BE49-F238E27FC236}">
                <a16:creationId xmlns:a16="http://schemas.microsoft.com/office/drawing/2014/main" id="{30DC4F8B-C79D-754E-8332-6FEE35C647A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485"/>
          <a:stretch/>
        </p:blipFill>
        <p:spPr>
          <a:xfrm>
            <a:off x="269863" y="2071061"/>
            <a:ext cx="5706000" cy="3477600"/>
          </a:xfrm>
        </p:spPr>
      </p:pic>
      <p:sp>
        <p:nvSpPr>
          <p:cNvPr id="7" name="Symbol zastępczy numeru slajdu 6">
            <a:extLst>
              <a:ext uri="{FF2B5EF4-FFF2-40B4-BE49-F238E27FC236}">
                <a16:creationId xmlns:a16="http://schemas.microsoft.com/office/drawing/2014/main" id="{39358995-DD01-094D-9FF8-97B2C12CA6B1}"/>
              </a:ext>
            </a:extLst>
          </p:cNvPr>
          <p:cNvSpPr>
            <a:spLocks noGrp="1"/>
          </p:cNvSpPr>
          <p:nvPr>
            <p:ph type="sldNum" sz="quarter" idx="4"/>
          </p:nvPr>
        </p:nvSpPr>
        <p:spPr/>
        <p:txBody>
          <a:bodyPr/>
          <a:lstStyle/>
          <a:p>
            <a:fld id="{D050D24A-9F6F-AA49-B1BB-DD661810E92D}" type="slidenum">
              <a:rPr lang="pl-PL" smtClean="0"/>
              <a:pPr/>
              <a:t>19</a:t>
            </a:fld>
            <a:endParaRPr lang="pl-PL"/>
          </a:p>
        </p:txBody>
      </p:sp>
      <p:sp>
        <p:nvSpPr>
          <p:cNvPr id="5" name="Symbol zastępczy tekstu 4">
            <a:extLst>
              <a:ext uri="{FF2B5EF4-FFF2-40B4-BE49-F238E27FC236}">
                <a16:creationId xmlns:a16="http://schemas.microsoft.com/office/drawing/2014/main" id="{FF53AEE4-CFAD-724D-84A1-A4FD55184ED6}"/>
              </a:ext>
            </a:extLst>
          </p:cNvPr>
          <p:cNvSpPr>
            <a:spLocks noGrp="1"/>
          </p:cNvSpPr>
          <p:nvPr>
            <p:ph type="body" sz="quarter" idx="14"/>
          </p:nvPr>
        </p:nvSpPr>
        <p:spPr/>
        <p:txBody>
          <a:bodyPr/>
          <a:lstStyle/>
          <a:p>
            <a:r>
              <a:rPr lang="pl-PL" i="1" err="1"/>
              <a:t>Xylella</a:t>
            </a:r>
            <a:r>
              <a:rPr lang="pl-PL" i="1"/>
              <a:t> </a:t>
            </a:r>
            <a:r>
              <a:rPr lang="pl-PL" i="1" err="1"/>
              <a:t>fastidiosa</a:t>
            </a:r>
            <a:endParaRPr lang="pl-PL" i="1"/>
          </a:p>
        </p:txBody>
      </p:sp>
      <p:sp>
        <p:nvSpPr>
          <p:cNvPr id="11" name="pole tekstowe 10">
            <a:extLst>
              <a:ext uri="{FF2B5EF4-FFF2-40B4-BE49-F238E27FC236}">
                <a16:creationId xmlns:a16="http://schemas.microsoft.com/office/drawing/2014/main" id="{2B8432BF-607F-084D-9A0E-FCC5E8C33108}"/>
              </a:ext>
            </a:extLst>
          </p:cNvPr>
          <p:cNvSpPr txBox="1"/>
          <p:nvPr/>
        </p:nvSpPr>
        <p:spPr>
          <a:xfrm>
            <a:off x="269863" y="5605286"/>
            <a:ext cx="5816880" cy="415498"/>
          </a:xfrm>
          <a:prstGeom prst="rect">
            <a:avLst/>
          </a:prstGeom>
          <a:noFill/>
        </p:spPr>
        <p:txBody>
          <a:bodyPr wrap="square" rtlCol="0">
            <a:spAutoFit/>
          </a:bodyPr>
          <a:lstStyle/>
          <a:p>
            <a:r>
              <a:rPr lang="pl-PL" sz="1050">
                <a:latin typeface="+mj-lt"/>
              </a:rPr>
              <a:t>Symptomy choroby wywołanej przez </a:t>
            </a:r>
            <a:r>
              <a:rPr lang="pl-PL" sz="1050" i="1" err="1">
                <a:latin typeface="+mj-lt"/>
              </a:rPr>
              <a:t>Xylella</a:t>
            </a:r>
            <a:r>
              <a:rPr lang="pl-PL" sz="1050" i="1">
                <a:latin typeface="+mj-lt"/>
              </a:rPr>
              <a:t> </a:t>
            </a:r>
            <a:r>
              <a:rPr lang="pl-PL" sz="1050" i="1" err="1">
                <a:latin typeface="+mj-lt"/>
              </a:rPr>
              <a:t>fastidiosa</a:t>
            </a:r>
            <a:r>
              <a:rPr lang="pl-PL" sz="1050" i="1">
                <a:latin typeface="+mj-lt"/>
              </a:rPr>
              <a:t> </a:t>
            </a:r>
            <a:r>
              <a:rPr lang="pl-PL" sz="1050">
                <a:latin typeface="+mj-lt"/>
              </a:rPr>
              <a:t>na winorośli, Fot. J. Clark, University of California, </a:t>
            </a:r>
            <a:br>
              <a:rPr lang="pl-PL" sz="1050">
                <a:latin typeface="+mj-lt"/>
              </a:rPr>
            </a:br>
            <a:r>
              <a:rPr lang="pl-PL" sz="1050">
                <a:latin typeface="+mj-lt"/>
              </a:rPr>
              <a:t>Berkeley (US), </a:t>
            </a:r>
            <a:r>
              <a:rPr lang="pl-PL" sz="1050" err="1">
                <a:latin typeface="+mj-lt"/>
              </a:rPr>
              <a:t>www.gd.eppo.int</a:t>
            </a:r>
            <a:endParaRPr lang="pl-PL" sz="1050">
              <a:latin typeface="+mj-lt"/>
            </a:endParaRPr>
          </a:p>
        </p:txBody>
      </p:sp>
    </p:spTree>
    <p:extLst>
      <p:ext uri="{BB962C8B-B14F-4D97-AF65-F5344CB8AC3E}">
        <p14:creationId xmlns:p14="http://schemas.microsoft.com/office/powerpoint/2010/main" val="382557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0C211D-48A3-4A37-9CD8-7C32E17E309C}"/>
              </a:ext>
            </a:extLst>
          </p:cNvPr>
          <p:cNvSpPr>
            <a:spLocks noGrp="1"/>
          </p:cNvSpPr>
          <p:nvPr>
            <p:ph type="body" sz="quarter" idx="10"/>
          </p:nvPr>
        </p:nvSpPr>
        <p:spPr>
          <a:xfrm>
            <a:off x="419556" y="1354281"/>
            <a:ext cx="8212814" cy="878564"/>
          </a:xfrm>
        </p:spPr>
        <p:txBody>
          <a:bodyPr/>
          <a:lstStyle/>
          <a:p>
            <a:r>
              <a:rPr lang="pl-PL" sz="5400"/>
              <a:t>Chroniąc</a:t>
            </a:r>
            <a:r>
              <a:rPr lang="pl-PL"/>
              <a:t> rośliny, chronisz życie</a:t>
            </a:r>
          </a:p>
          <a:p>
            <a:endParaRPr lang="pl-PL"/>
          </a:p>
        </p:txBody>
      </p:sp>
      <p:sp>
        <p:nvSpPr>
          <p:cNvPr id="7" name="Symbol zastępczy tekstu 6">
            <a:extLst>
              <a:ext uri="{FF2B5EF4-FFF2-40B4-BE49-F238E27FC236}">
                <a16:creationId xmlns:a16="http://schemas.microsoft.com/office/drawing/2014/main" id="{55B276A4-4F13-6142-931C-ACE5FA40E3C9}"/>
              </a:ext>
            </a:extLst>
          </p:cNvPr>
          <p:cNvSpPr>
            <a:spLocks noGrp="1"/>
          </p:cNvSpPr>
          <p:nvPr>
            <p:ph type="body" sz="quarter" idx="13"/>
          </p:nvPr>
        </p:nvSpPr>
        <p:spPr>
          <a:xfrm>
            <a:off x="419557" y="3230001"/>
            <a:ext cx="8212813" cy="878564"/>
          </a:xfrm>
        </p:spPr>
        <p:txBody>
          <a:bodyPr/>
          <a:lstStyle/>
          <a:p>
            <a:r>
              <a:rPr lang="pl-PL" sz="3600"/>
              <a:t>Międzynarodowy Rok Zdrowia Roślin</a:t>
            </a:r>
          </a:p>
        </p:txBody>
      </p:sp>
      <p:pic>
        <p:nvPicPr>
          <p:cNvPr id="13" name="Obraz 12" descr="Obraz zawierający znak&#10;&#10;Opis wygenerowany automatycznie">
            <a:extLst>
              <a:ext uri="{FF2B5EF4-FFF2-40B4-BE49-F238E27FC236}">
                <a16:creationId xmlns:a16="http://schemas.microsoft.com/office/drawing/2014/main" id="{0739179E-B474-9B42-9BCB-7B985E32A88B}"/>
              </a:ext>
            </a:extLst>
          </p:cNvPr>
          <p:cNvPicPr>
            <a:picLocks noChangeAspect="1"/>
          </p:cNvPicPr>
          <p:nvPr/>
        </p:nvPicPr>
        <p:blipFill>
          <a:blip r:embed="rId3"/>
          <a:stretch>
            <a:fillRect/>
          </a:stretch>
        </p:blipFill>
        <p:spPr>
          <a:xfrm>
            <a:off x="2573395" y="4108565"/>
            <a:ext cx="2368996" cy="2368996"/>
          </a:xfrm>
          <a:prstGeom prst="rect">
            <a:avLst/>
          </a:prstGeom>
        </p:spPr>
      </p:pic>
    </p:spTree>
    <p:extLst>
      <p:ext uri="{BB962C8B-B14F-4D97-AF65-F5344CB8AC3E}">
        <p14:creationId xmlns:p14="http://schemas.microsoft.com/office/powerpoint/2010/main" val="1192431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105B79D-71CF-A14A-A16C-D9B6422BC7EE}"/>
              </a:ext>
            </a:extLst>
          </p:cNvPr>
          <p:cNvSpPr>
            <a:spLocks noGrp="1"/>
          </p:cNvSpPr>
          <p:nvPr>
            <p:ph type="body" sz="quarter" idx="17"/>
          </p:nvPr>
        </p:nvSpPr>
        <p:spPr/>
        <p:txBody>
          <a:bodyPr/>
          <a:lstStyle/>
          <a:p>
            <a:pPr marL="285750" indent="-285750">
              <a:buFont typeface="Arial" panose="020B0604020202020204" pitchFamily="34" charset="0"/>
              <a:buChar char="•"/>
            </a:pPr>
            <a:r>
              <a:rPr lang="pl-PL"/>
              <a:t>Węgorek sosnowiec jest nicieniem będącym pasożytem drzew iglastych. Pochodzi z Ameryki Północnej, skąd w XX w. został zawleczony do Azji.</a:t>
            </a:r>
          </a:p>
          <a:p>
            <a:pPr marL="285750" indent="-285750">
              <a:buFont typeface="Arial" panose="020B0604020202020204" pitchFamily="34" charset="0"/>
              <a:buChar char="•"/>
            </a:pPr>
            <a:r>
              <a:rPr lang="pl-PL"/>
              <a:t>Pierwsze stwierdzenie w Europie miało miejsce w Portugalii w 1999 roku. </a:t>
            </a:r>
          </a:p>
          <a:p>
            <a:pPr marL="285750" indent="-285750">
              <a:buFont typeface="Arial" panose="020B0604020202020204" pitchFamily="34" charset="0"/>
              <a:buChar char="•"/>
            </a:pPr>
            <a:r>
              <a:rPr lang="pl-PL"/>
              <a:t>Największe szkody nicień wyrządza na sośnie, ponadto atakuje jodły, cedry, modrzew, świerk i choinę. </a:t>
            </a:r>
          </a:p>
          <a:p>
            <a:pPr marL="285750" indent="-285750">
              <a:buFont typeface="Arial" panose="020B0604020202020204" pitchFamily="34" charset="0"/>
              <a:buChar char="•"/>
            </a:pPr>
            <a:r>
              <a:rPr lang="pl-PL"/>
              <a:t>Jednym z głównych gospodarzy jest sosna zwyczajna, która stanowi 70% polskich drzewostanów.</a:t>
            </a:r>
          </a:p>
        </p:txBody>
      </p:sp>
      <p:pic>
        <p:nvPicPr>
          <p:cNvPr id="10" name="Symbol zastępczy obrazu 9">
            <a:extLst>
              <a:ext uri="{FF2B5EF4-FFF2-40B4-BE49-F238E27FC236}">
                <a16:creationId xmlns:a16="http://schemas.microsoft.com/office/drawing/2014/main" id="{3074A0C3-8EB6-B14B-ADD4-5A3445A3ECD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967"/>
          <a:stretch/>
        </p:blipFill>
        <p:spPr>
          <a:xfrm>
            <a:off x="5857946" y="1822378"/>
            <a:ext cx="5660286" cy="3948137"/>
          </a:xfrm>
        </p:spPr>
      </p:pic>
      <p:sp>
        <p:nvSpPr>
          <p:cNvPr id="7" name="Symbol zastępczy numeru slajdu 6">
            <a:extLst>
              <a:ext uri="{FF2B5EF4-FFF2-40B4-BE49-F238E27FC236}">
                <a16:creationId xmlns:a16="http://schemas.microsoft.com/office/drawing/2014/main" id="{5D7D13CE-F572-A147-8D23-B36DB2E82C2B}"/>
              </a:ext>
            </a:extLst>
          </p:cNvPr>
          <p:cNvSpPr>
            <a:spLocks noGrp="1"/>
          </p:cNvSpPr>
          <p:nvPr>
            <p:ph type="sldNum" sz="quarter" idx="4"/>
          </p:nvPr>
        </p:nvSpPr>
        <p:spPr/>
        <p:txBody>
          <a:bodyPr/>
          <a:lstStyle/>
          <a:p>
            <a:fld id="{D050D24A-9F6F-AA49-B1BB-DD661810E92D}" type="slidenum">
              <a:rPr lang="pl-PL" smtClean="0"/>
              <a:pPr/>
              <a:t>20</a:t>
            </a:fld>
            <a:endParaRPr lang="pl-PL"/>
          </a:p>
        </p:txBody>
      </p:sp>
      <p:sp>
        <p:nvSpPr>
          <p:cNvPr id="5" name="Symbol zastępczy tekstu 4">
            <a:extLst>
              <a:ext uri="{FF2B5EF4-FFF2-40B4-BE49-F238E27FC236}">
                <a16:creationId xmlns:a16="http://schemas.microsoft.com/office/drawing/2014/main" id="{D5B9DC3E-9D4C-AA40-85EA-B552AE75D114}"/>
              </a:ext>
            </a:extLst>
          </p:cNvPr>
          <p:cNvSpPr>
            <a:spLocks noGrp="1"/>
          </p:cNvSpPr>
          <p:nvPr>
            <p:ph type="body" sz="quarter" idx="14"/>
          </p:nvPr>
        </p:nvSpPr>
        <p:spPr/>
        <p:txBody>
          <a:bodyPr/>
          <a:lstStyle/>
          <a:p>
            <a:r>
              <a:rPr lang="pl-PL"/>
              <a:t>Węgorek sosnowiec - </a:t>
            </a:r>
            <a:r>
              <a:rPr lang="pl-PL" i="1" err="1"/>
              <a:t>Bursaphelenchus</a:t>
            </a:r>
            <a:r>
              <a:rPr lang="pl-PL" i="1"/>
              <a:t> </a:t>
            </a:r>
            <a:r>
              <a:rPr lang="pl-PL" i="1" err="1"/>
              <a:t>xylophilus</a:t>
            </a:r>
            <a:endParaRPr lang="pl-PL" i="1"/>
          </a:p>
        </p:txBody>
      </p:sp>
      <p:sp>
        <p:nvSpPr>
          <p:cNvPr id="11" name="pole tekstowe 10">
            <a:extLst>
              <a:ext uri="{FF2B5EF4-FFF2-40B4-BE49-F238E27FC236}">
                <a16:creationId xmlns:a16="http://schemas.microsoft.com/office/drawing/2014/main" id="{243118AF-C4FC-7F44-959F-0900A72BF282}"/>
              </a:ext>
            </a:extLst>
          </p:cNvPr>
          <p:cNvSpPr txBox="1"/>
          <p:nvPr/>
        </p:nvSpPr>
        <p:spPr>
          <a:xfrm>
            <a:off x="5757195" y="5737293"/>
            <a:ext cx="5761037" cy="646331"/>
          </a:xfrm>
          <a:prstGeom prst="rect">
            <a:avLst/>
          </a:prstGeom>
          <a:noFill/>
        </p:spPr>
        <p:txBody>
          <a:bodyPr wrap="square" rtlCol="0">
            <a:spAutoFit/>
          </a:bodyPr>
          <a:lstStyle/>
          <a:p>
            <a:r>
              <a:rPr lang="pl-PL" sz="1200">
                <a:latin typeface="+mj-lt"/>
              </a:rPr>
              <a:t>Sosny zainfekowane węgorkiem sosnowcem, </a:t>
            </a:r>
            <a:r>
              <a:rPr lang="pl-PL" sz="1200" i="1" err="1">
                <a:latin typeface="+mj-lt"/>
              </a:rPr>
              <a:t>Bursaphelenchus</a:t>
            </a:r>
            <a:r>
              <a:rPr lang="pl-PL" sz="1200" i="1">
                <a:latin typeface="+mj-lt"/>
              </a:rPr>
              <a:t> </a:t>
            </a:r>
            <a:r>
              <a:rPr lang="pl-PL" sz="1200" i="1" err="1">
                <a:latin typeface="+mj-lt"/>
              </a:rPr>
              <a:t>xylophilus</a:t>
            </a:r>
            <a:r>
              <a:rPr lang="pl-PL" sz="1200" i="1">
                <a:latin typeface="+mj-lt"/>
              </a:rPr>
              <a:t>, </a:t>
            </a:r>
            <a:r>
              <a:rPr lang="pl-PL" sz="1200">
                <a:latin typeface="+mj-lt"/>
              </a:rPr>
              <a:t>Fot. Manuel Manuel </a:t>
            </a:r>
            <a:r>
              <a:rPr lang="pl-PL" sz="1200" err="1">
                <a:latin typeface="+mj-lt"/>
              </a:rPr>
              <a:t>Galvão</a:t>
            </a:r>
            <a:r>
              <a:rPr lang="pl-PL" sz="1200">
                <a:latin typeface="+mj-lt"/>
              </a:rPr>
              <a:t> de Melo e Mota (</a:t>
            </a:r>
            <a:r>
              <a:rPr lang="pl-PL" sz="1200" err="1">
                <a:latin typeface="+mj-lt"/>
              </a:rPr>
              <a:t>Universidade</a:t>
            </a:r>
            <a:r>
              <a:rPr lang="pl-PL" sz="1200">
                <a:latin typeface="+mj-lt"/>
              </a:rPr>
              <a:t> de </a:t>
            </a:r>
            <a:r>
              <a:rPr lang="pl-PL" sz="1200" err="1">
                <a:latin typeface="+mj-lt"/>
              </a:rPr>
              <a:t>Evora</a:t>
            </a:r>
            <a:r>
              <a:rPr lang="pl-PL" sz="1200">
                <a:latin typeface="+mj-lt"/>
              </a:rPr>
              <a:t>, PT). </a:t>
            </a:r>
            <a:r>
              <a:rPr lang="pl-PL" sz="1200" err="1">
                <a:latin typeface="+mj-lt"/>
              </a:rPr>
              <a:t>www.gd.eppo.int</a:t>
            </a:r>
            <a:endParaRPr lang="pl-PL" sz="1200">
              <a:latin typeface="+mj-lt"/>
            </a:endParaRPr>
          </a:p>
        </p:txBody>
      </p:sp>
    </p:spTree>
    <p:extLst>
      <p:ext uri="{BB962C8B-B14F-4D97-AF65-F5344CB8AC3E}">
        <p14:creationId xmlns:p14="http://schemas.microsoft.com/office/powerpoint/2010/main" val="106321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4A2EBF-905D-BE4C-A42C-7BAAAF6BD9F5}"/>
              </a:ext>
            </a:extLst>
          </p:cNvPr>
          <p:cNvSpPr>
            <a:spLocks noGrp="1"/>
          </p:cNvSpPr>
          <p:nvPr>
            <p:ph type="body" sz="quarter" idx="17"/>
          </p:nvPr>
        </p:nvSpPr>
        <p:spPr>
          <a:xfrm>
            <a:off x="6475984" y="1690200"/>
            <a:ext cx="5110118" cy="3477600"/>
          </a:xfrm>
        </p:spPr>
        <p:txBody>
          <a:bodyPr/>
          <a:lstStyle/>
          <a:p>
            <a:pPr marL="285750" indent="-285750">
              <a:buFont typeface="Arial" panose="020B0604020202020204" pitchFamily="34" charset="0"/>
              <a:buChar char="•"/>
            </a:pPr>
            <a:r>
              <a:rPr lang="pl-PL"/>
              <a:t>Stonka kukurydziana jest jednym z najgroźniejszych szkodników kukurydzy na całym świecie. </a:t>
            </a:r>
          </a:p>
          <a:p>
            <a:pPr marL="285750" indent="-285750">
              <a:buFont typeface="Arial" panose="020B0604020202020204" pitchFamily="34" charset="0"/>
              <a:buChar char="•"/>
            </a:pPr>
            <a:r>
              <a:rPr lang="pl-PL"/>
              <a:t>Szkodnik pochodzi z Ameryki Północnej, a do Europy został najprawdopodobniej zawleczony w latach 80 wraz z transportem lotniczym.</a:t>
            </a:r>
          </a:p>
          <a:p>
            <a:pPr marL="285750" indent="-285750">
              <a:buFont typeface="Arial" panose="020B0604020202020204" pitchFamily="34" charset="0"/>
              <a:buChar char="•"/>
            </a:pPr>
            <a:r>
              <a:rPr lang="pl-PL"/>
              <a:t>W Polsce owad jest regularnie znajdowany na polach kukurydzy od 2005 roku. </a:t>
            </a:r>
          </a:p>
          <a:p>
            <a:pPr marL="285750" indent="-285750">
              <a:buFont typeface="Arial" panose="020B0604020202020204" pitchFamily="34" charset="0"/>
              <a:buChar char="•"/>
            </a:pPr>
            <a:r>
              <a:rPr lang="pl-PL"/>
              <a:t>Od momentu wykrycia w ciągu 20 lat rozprzestrzenił się na 22 kraje europejskie, przez co przestał być traktowany jako organizm kwarantannowy. </a:t>
            </a:r>
          </a:p>
        </p:txBody>
      </p:sp>
      <p:pic>
        <p:nvPicPr>
          <p:cNvPr id="10" name="Symbol zastępczy obrazu 9" descr="Obraz zawierający zewnętrzne, roślina, zielony, siedzi&#10;&#10;Opis wygenerowany automatycznie">
            <a:extLst>
              <a:ext uri="{FF2B5EF4-FFF2-40B4-BE49-F238E27FC236}">
                <a16:creationId xmlns:a16="http://schemas.microsoft.com/office/drawing/2014/main" id="{E00F12EE-2CD9-EC4F-8233-9019B7DFDA3C}"/>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162"/>
          <a:stretch/>
        </p:blipFill>
        <p:spPr>
          <a:xfrm>
            <a:off x="269863" y="2071061"/>
            <a:ext cx="5706000" cy="3477600"/>
          </a:xfrm>
        </p:spPr>
      </p:pic>
      <p:sp>
        <p:nvSpPr>
          <p:cNvPr id="7" name="Symbol zastępczy numeru slajdu 6">
            <a:extLst>
              <a:ext uri="{FF2B5EF4-FFF2-40B4-BE49-F238E27FC236}">
                <a16:creationId xmlns:a16="http://schemas.microsoft.com/office/drawing/2014/main" id="{4CA04D34-8218-B94E-8CD9-6211583B5ADC}"/>
              </a:ext>
            </a:extLst>
          </p:cNvPr>
          <p:cNvSpPr>
            <a:spLocks noGrp="1"/>
          </p:cNvSpPr>
          <p:nvPr>
            <p:ph type="sldNum" sz="quarter" idx="4"/>
          </p:nvPr>
        </p:nvSpPr>
        <p:spPr/>
        <p:txBody>
          <a:bodyPr/>
          <a:lstStyle/>
          <a:p>
            <a:fld id="{D050D24A-9F6F-AA49-B1BB-DD661810E92D}" type="slidenum">
              <a:rPr lang="pl-PL" smtClean="0"/>
              <a:pPr/>
              <a:t>21</a:t>
            </a:fld>
            <a:endParaRPr lang="pl-PL"/>
          </a:p>
        </p:txBody>
      </p:sp>
      <p:sp>
        <p:nvSpPr>
          <p:cNvPr id="5" name="Symbol zastępczy tekstu 4">
            <a:extLst>
              <a:ext uri="{FF2B5EF4-FFF2-40B4-BE49-F238E27FC236}">
                <a16:creationId xmlns:a16="http://schemas.microsoft.com/office/drawing/2014/main" id="{5471503B-F04D-194B-8AB1-4C319B2EFBE4}"/>
              </a:ext>
            </a:extLst>
          </p:cNvPr>
          <p:cNvSpPr>
            <a:spLocks noGrp="1"/>
          </p:cNvSpPr>
          <p:nvPr>
            <p:ph type="body" sz="quarter" idx="14"/>
          </p:nvPr>
        </p:nvSpPr>
        <p:spPr/>
        <p:txBody>
          <a:bodyPr/>
          <a:lstStyle/>
          <a:p>
            <a:r>
              <a:rPr lang="pl-PL"/>
              <a:t>Zachodnia kukurydziana stonka korzeniowa – </a:t>
            </a:r>
            <a:r>
              <a:rPr lang="pl-PL" i="1" err="1"/>
              <a:t>Diabrotica</a:t>
            </a:r>
            <a:r>
              <a:rPr lang="pl-PL" i="1"/>
              <a:t> </a:t>
            </a:r>
            <a:r>
              <a:rPr lang="pl-PL" i="1" err="1"/>
              <a:t>virgifera</a:t>
            </a:r>
            <a:endParaRPr lang="pl-PL"/>
          </a:p>
        </p:txBody>
      </p:sp>
      <p:sp>
        <p:nvSpPr>
          <p:cNvPr id="11" name="pole tekstowe 10">
            <a:extLst>
              <a:ext uri="{FF2B5EF4-FFF2-40B4-BE49-F238E27FC236}">
                <a16:creationId xmlns:a16="http://schemas.microsoft.com/office/drawing/2014/main" id="{178D0056-E7CC-874B-B23A-538E5457DA72}"/>
              </a:ext>
            </a:extLst>
          </p:cNvPr>
          <p:cNvSpPr txBox="1"/>
          <p:nvPr/>
        </p:nvSpPr>
        <p:spPr>
          <a:xfrm>
            <a:off x="269863" y="5601883"/>
            <a:ext cx="10129837" cy="415498"/>
          </a:xfrm>
          <a:prstGeom prst="rect">
            <a:avLst/>
          </a:prstGeom>
          <a:noFill/>
        </p:spPr>
        <p:txBody>
          <a:bodyPr wrap="square" rtlCol="0">
            <a:spAutoFit/>
          </a:bodyPr>
          <a:lstStyle/>
          <a:p>
            <a:r>
              <a:rPr lang="pl-PL" sz="1050">
                <a:latin typeface="+mj-lt"/>
              </a:rPr>
              <a:t>Kukurydza uszkodzona przez zachodnią kukurydzianą stonkę korzeniową, Fot. R.C. Edwards</a:t>
            </a:r>
            <a:br>
              <a:rPr lang="pl-PL" sz="1050">
                <a:latin typeface="+mj-lt"/>
              </a:rPr>
            </a:br>
            <a:r>
              <a:rPr lang="pl-PL" sz="1050" err="1">
                <a:latin typeface="+mj-lt"/>
              </a:rPr>
              <a:t>Perdue</a:t>
            </a:r>
            <a:r>
              <a:rPr lang="pl-PL" sz="1050">
                <a:latin typeface="+mj-lt"/>
              </a:rPr>
              <a:t> University, West </a:t>
            </a:r>
            <a:r>
              <a:rPr lang="pl-PL" sz="1050" err="1">
                <a:latin typeface="+mj-lt"/>
              </a:rPr>
              <a:t>Lafayette</a:t>
            </a:r>
            <a:r>
              <a:rPr lang="pl-PL" sz="1050">
                <a:latin typeface="+mj-lt"/>
              </a:rPr>
              <a:t>, Indiana (US), </a:t>
            </a:r>
            <a:r>
              <a:rPr lang="pl-PL" sz="1050" err="1">
                <a:latin typeface="+mj-lt"/>
              </a:rPr>
              <a:t>www.gd.eppo.int</a:t>
            </a:r>
            <a:endParaRPr lang="pl-PL" sz="1050">
              <a:latin typeface="+mj-lt"/>
            </a:endParaRPr>
          </a:p>
        </p:txBody>
      </p:sp>
    </p:spTree>
    <p:extLst>
      <p:ext uri="{BB962C8B-B14F-4D97-AF65-F5344CB8AC3E}">
        <p14:creationId xmlns:p14="http://schemas.microsoft.com/office/powerpoint/2010/main" val="180461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14CB94D-9741-4447-9F98-EF2C22B31662}"/>
              </a:ext>
            </a:extLst>
          </p:cNvPr>
          <p:cNvSpPr>
            <a:spLocks noGrp="1"/>
          </p:cNvSpPr>
          <p:nvPr>
            <p:ph type="body" sz="quarter" idx="17"/>
          </p:nvPr>
        </p:nvSpPr>
        <p:spPr/>
        <p:txBody>
          <a:bodyPr/>
          <a:lstStyle/>
          <a:p>
            <a:pPr marL="285750" indent="-285750">
              <a:buFont typeface="Arial" panose="020B0604020202020204" pitchFamily="34" charset="0"/>
              <a:buChar char="•"/>
            </a:pPr>
            <a:r>
              <a:rPr lang="pl-PL" i="1" err="1"/>
              <a:t>Spodoptera</a:t>
            </a:r>
            <a:r>
              <a:rPr lang="pl-PL" i="1"/>
              <a:t> </a:t>
            </a:r>
            <a:r>
              <a:rPr lang="pl-PL" i="1" err="1"/>
              <a:t>frugiperda</a:t>
            </a:r>
            <a:r>
              <a:rPr lang="pl-PL" i="1"/>
              <a:t> </a:t>
            </a:r>
            <a:r>
              <a:rPr lang="pl-PL"/>
              <a:t>jest owadem tropikalnym powszechnie występującym w Ameryce Północnej i Południowej; od niedawna obecna również w Afryce i Azji; Zalatuje do Europy i kilkukrotnie odnotowywano obecność tego gatunku nawet w Niemczech.</a:t>
            </a:r>
          </a:p>
          <a:p>
            <a:pPr marL="285750" indent="-285750">
              <a:buFont typeface="Arial" panose="020B0604020202020204" pitchFamily="34" charset="0"/>
              <a:buChar char="•"/>
            </a:pPr>
            <a:r>
              <a:rPr lang="pl-PL"/>
              <a:t>Szkodnik stanowi zagrożenie głównie dla upraw traw i zbóż: kukurydzy, ryżu, sorga, trzciny cukrowej, ale także dla warzyw, owoców i roślin ozdobnych.</a:t>
            </a:r>
          </a:p>
          <a:p>
            <a:pPr marL="285750" indent="-285750">
              <a:buFont typeface="Arial" panose="020B0604020202020204" pitchFamily="34" charset="0"/>
              <a:buChar char="•"/>
            </a:pPr>
            <a:endParaRPr lang="pl-PL"/>
          </a:p>
        </p:txBody>
      </p:sp>
      <p:pic>
        <p:nvPicPr>
          <p:cNvPr id="11" name="Symbol zastępczy obrazu 10" descr="Obraz zawierający zewnętrzne, ptak, siedzi, małe&#10;&#10;Opis wygenerowany automatycznie">
            <a:extLst>
              <a:ext uri="{FF2B5EF4-FFF2-40B4-BE49-F238E27FC236}">
                <a16:creationId xmlns:a16="http://schemas.microsoft.com/office/drawing/2014/main" id="{801AE092-AF57-4147-9716-44E89E37964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448"/>
          <a:stretch/>
        </p:blipFill>
        <p:spPr>
          <a:xfrm>
            <a:off x="5857946" y="1965853"/>
            <a:ext cx="5660286" cy="3694746"/>
          </a:xfrm>
        </p:spPr>
      </p:pic>
      <p:sp>
        <p:nvSpPr>
          <p:cNvPr id="7" name="Symbol zastępczy numeru slajdu 6">
            <a:extLst>
              <a:ext uri="{FF2B5EF4-FFF2-40B4-BE49-F238E27FC236}">
                <a16:creationId xmlns:a16="http://schemas.microsoft.com/office/drawing/2014/main" id="{3EB7F129-DDC4-D74C-877B-A891459662AE}"/>
              </a:ext>
            </a:extLst>
          </p:cNvPr>
          <p:cNvSpPr>
            <a:spLocks noGrp="1"/>
          </p:cNvSpPr>
          <p:nvPr>
            <p:ph type="sldNum" sz="quarter" idx="4"/>
          </p:nvPr>
        </p:nvSpPr>
        <p:spPr/>
        <p:txBody>
          <a:bodyPr/>
          <a:lstStyle/>
          <a:p>
            <a:fld id="{D050D24A-9F6F-AA49-B1BB-DD661810E92D}" type="slidenum">
              <a:rPr lang="pl-PL" smtClean="0"/>
              <a:pPr/>
              <a:t>22</a:t>
            </a:fld>
            <a:endParaRPr lang="pl-PL"/>
          </a:p>
        </p:txBody>
      </p:sp>
      <p:sp>
        <p:nvSpPr>
          <p:cNvPr id="5" name="Symbol zastępczy tekstu 4">
            <a:extLst>
              <a:ext uri="{FF2B5EF4-FFF2-40B4-BE49-F238E27FC236}">
                <a16:creationId xmlns:a16="http://schemas.microsoft.com/office/drawing/2014/main" id="{802B1866-58ED-C242-AAFC-E725ABAC51EC}"/>
              </a:ext>
            </a:extLst>
          </p:cNvPr>
          <p:cNvSpPr>
            <a:spLocks noGrp="1"/>
          </p:cNvSpPr>
          <p:nvPr>
            <p:ph type="body" sz="quarter" idx="14"/>
          </p:nvPr>
        </p:nvSpPr>
        <p:spPr/>
        <p:txBody>
          <a:bodyPr/>
          <a:lstStyle/>
          <a:p>
            <a:r>
              <a:rPr lang="pl-PL" i="1" err="1"/>
              <a:t>Spodoptera</a:t>
            </a:r>
            <a:r>
              <a:rPr lang="pl-PL" i="1"/>
              <a:t> </a:t>
            </a:r>
            <a:r>
              <a:rPr lang="pl-PL" i="1" err="1"/>
              <a:t>frugiperda</a:t>
            </a:r>
            <a:endParaRPr lang="pl-PL" i="1"/>
          </a:p>
        </p:txBody>
      </p:sp>
      <p:sp>
        <p:nvSpPr>
          <p:cNvPr id="9" name="pole tekstowe 8">
            <a:extLst>
              <a:ext uri="{FF2B5EF4-FFF2-40B4-BE49-F238E27FC236}">
                <a16:creationId xmlns:a16="http://schemas.microsoft.com/office/drawing/2014/main" id="{8F844CF3-F441-7E42-82C9-7A7F7BBECC0C}"/>
              </a:ext>
            </a:extLst>
          </p:cNvPr>
          <p:cNvSpPr txBox="1"/>
          <p:nvPr/>
        </p:nvSpPr>
        <p:spPr>
          <a:xfrm>
            <a:off x="5757195" y="5631696"/>
            <a:ext cx="5761037" cy="461665"/>
          </a:xfrm>
          <a:prstGeom prst="rect">
            <a:avLst/>
          </a:prstGeom>
          <a:noFill/>
        </p:spPr>
        <p:txBody>
          <a:bodyPr wrap="square" rtlCol="0">
            <a:spAutoFit/>
          </a:bodyPr>
          <a:lstStyle/>
          <a:p>
            <a:r>
              <a:rPr lang="pl-PL" sz="1200">
                <a:latin typeface="+mj-lt"/>
              </a:rPr>
              <a:t>Kolba kukurydzy zniszczona przez larwy </a:t>
            </a:r>
            <a:r>
              <a:rPr lang="pl-PL" sz="1200" i="1" err="1">
                <a:latin typeface="+mj-lt"/>
              </a:rPr>
              <a:t>Spodoptera</a:t>
            </a:r>
            <a:r>
              <a:rPr lang="pl-PL" sz="1200" i="1">
                <a:latin typeface="+mj-lt"/>
              </a:rPr>
              <a:t> </a:t>
            </a:r>
            <a:r>
              <a:rPr lang="pl-PL" sz="1200" i="1" err="1">
                <a:latin typeface="+mj-lt"/>
              </a:rPr>
              <a:t>frugiperda</a:t>
            </a:r>
            <a:r>
              <a:rPr lang="pl-PL" sz="1200" i="1">
                <a:latin typeface="+mj-lt"/>
              </a:rPr>
              <a:t>, </a:t>
            </a:r>
            <a:br>
              <a:rPr lang="pl-PL" sz="1200" i="1">
                <a:latin typeface="+mj-lt"/>
              </a:rPr>
            </a:br>
            <a:r>
              <a:rPr lang="pl-PL" sz="1200">
                <a:latin typeface="+mj-lt"/>
              </a:rPr>
              <a:t>Fot. B.R. </a:t>
            </a:r>
            <a:r>
              <a:rPr lang="pl-PL" sz="1200" err="1">
                <a:latin typeface="+mj-lt"/>
              </a:rPr>
              <a:t>Wiseman</a:t>
            </a:r>
            <a:r>
              <a:rPr lang="pl-PL" sz="1200">
                <a:latin typeface="+mj-lt"/>
              </a:rPr>
              <a:t> - USDA/ARS, </a:t>
            </a:r>
            <a:r>
              <a:rPr lang="pl-PL" sz="1200" err="1">
                <a:latin typeface="+mj-lt"/>
              </a:rPr>
              <a:t>Tifton</a:t>
            </a:r>
            <a:r>
              <a:rPr lang="pl-PL" sz="1200">
                <a:latin typeface="+mj-lt"/>
              </a:rPr>
              <a:t> (US). </a:t>
            </a:r>
            <a:r>
              <a:rPr lang="pl-PL" sz="1200" err="1">
                <a:latin typeface="+mj-lt"/>
              </a:rPr>
              <a:t>www.gd.eppo.int</a:t>
            </a:r>
            <a:endParaRPr lang="pl-PL" sz="1200">
              <a:latin typeface="+mj-lt"/>
            </a:endParaRPr>
          </a:p>
        </p:txBody>
      </p:sp>
    </p:spTree>
    <p:extLst>
      <p:ext uri="{BB962C8B-B14F-4D97-AF65-F5344CB8AC3E}">
        <p14:creationId xmlns:p14="http://schemas.microsoft.com/office/powerpoint/2010/main" val="7404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D663FE1-B654-2343-96CC-0D6AE1BDA4D7}"/>
              </a:ext>
            </a:extLst>
          </p:cNvPr>
          <p:cNvSpPr>
            <a:spLocks noGrp="1"/>
          </p:cNvSpPr>
          <p:nvPr>
            <p:ph type="body" sz="quarter" idx="17"/>
          </p:nvPr>
        </p:nvSpPr>
        <p:spPr/>
        <p:txBody>
          <a:bodyPr/>
          <a:lstStyle/>
          <a:p>
            <a:pPr marL="285750" indent="-285750">
              <a:buFont typeface="Arial" panose="020B0604020202020204" pitchFamily="34" charset="0"/>
              <a:buChar char="•"/>
            </a:pPr>
            <a:r>
              <a:rPr lang="pl-PL"/>
              <a:t>Chrząszcze pochodzące z Dalekiego Wschodu skąd w pierwszej połowie lat 90-tych XX w. zostały zawleczone do Ameryki Płn., a w XXI w do Europy. </a:t>
            </a:r>
          </a:p>
          <a:p>
            <a:pPr marL="285750" indent="-285750">
              <a:buFont typeface="Arial" panose="020B0604020202020204" pitchFamily="34" charset="0"/>
              <a:buChar char="•"/>
            </a:pPr>
            <a:r>
              <a:rPr lang="pl-PL"/>
              <a:t>W Polsce obecność </a:t>
            </a:r>
            <a:r>
              <a:rPr lang="pl-PL" i="1"/>
              <a:t>A. </a:t>
            </a:r>
            <a:r>
              <a:rPr lang="pl-PL" i="1" err="1"/>
              <a:t>glabripennis</a:t>
            </a:r>
            <a:r>
              <a:rPr lang="pl-PL" i="1"/>
              <a:t> – </a:t>
            </a:r>
            <a:r>
              <a:rPr lang="pl-PL"/>
              <a:t>kózki azjatyckiej została stwierdzona tylko jeden raz – w 2003 r. w jednej z gdyńskich kwiaciarni, jednak występuje w 14 innych krajach europejskich co zwiększa ryzyko przedostania się na nasz teren. </a:t>
            </a:r>
          </a:p>
          <a:p>
            <a:pPr marL="285750" indent="-285750">
              <a:buFont typeface="Arial" panose="020B0604020202020204" pitchFamily="34" charset="0"/>
              <a:buChar char="•"/>
            </a:pPr>
            <a:endParaRPr lang="pl-PL"/>
          </a:p>
          <a:p>
            <a:pPr marL="285750" indent="-285750">
              <a:buFont typeface="Arial" panose="020B0604020202020204" pitchFamily="34" charset="0"/>
              <a:buChar char="•"/>
            </a:pPr>
            <a:endParaRPr lang="pl-PL"/>
          </a:p>
        </p:txBody>
      </p:sp>
      <p:pic>
        <p:nvPicPr>
          <p:cNvPr id="10" name="Symbol zastępczy obrazu 9">
            <a:extLst>
              <a:ext uri="{FF2B5EF4-FFF2-40B4-BE49-F238E27FC236}">
                <a16:creationId xmlns:a16="http://schemas.microsoft.com/office/drawing/2014/main" id="{30F9561E-19AD-9141-84C2-0BF66193C46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485"/>
          <a:stretch/>
        </p:blipFill>
        <p:spPr>
          <a:xfrm>
            <a:off x="269863" y="1851102"/>
            <a:ext cx="5706000" cy="3697559"/>
          </a:xfrm>
        </p:spPr>
      </p:pic>
      <p:sp>
        <p:nvSpPr>
          <p:cNvPr id="7" name="Symbol zastępczy numeru slajdu 6">
            <a:extLst>
              <a:ext uri="{FF2B5EF4-FFF2-40B4-BE49-F238E27FC236}">
                <a16:creationId xmlns:a16="http://schemas.microsoft.com/office/drawing/2014/main" id="{BFC63E16-F564-5E42-AA8D-63288B0E0C9C}"/>
              </a:ext>
            </a:extLst>
          </p:cNvPr>
          <p:cNvSpPr>
            <a:spLocks noGrp="1"/>
          </p:cNvSpPr>
          <p:nvPr>
            <p:ph type="sldNum" sz="quarter" idx="4"/>
          </p:nvPr>
        </p:nvSpPr>
        <p:spPr/>
        <p:txBody>
          <a:bodyPr/>
          <a:lstStyle/>
          <a:p>
            <a:fld id="{D050D24A-9F6F-AA49-B1BB-DD661810E92D}" type="slidenum">
              <a:rPr lang="pl-PL" smtClean="0"/>
              <a:pPr/>
              <a:t>23</a:t>
            </a:fld>
            <a:endParaRPr lang="pl-PL"/>
          </a:p>
        </p:txBody>
      </p:sp>
      <p:sp>
        <p:nvSpPr>
          <p:cNvPr id="5" name="Symbol zastępczy tekstu 4">
            <a:extLst>
              <a:ext uri="{FF2B5EF4-FFF2-40B4-BE49-F238E27FC236}">
                <a16:creationId xmlns:a16="http://schemas.microsoft.com/office/drawing/2014/main" id="{42CD4CB6-5AA7-ED4C-A3E3-BD09A5F3C5EE}"/>
              </a:ext>
            </a:extLst>
          </p:cNvPr>
          <p:cNvSpPr>
            <a:spLocks noGrp="1"/>
          </p:cNvSpPr>
          <p:nvPr>
            <p:ph type="body" sz="quarter" idx="14"/>
          </p:nvPr>
        </p:nvSpPr>
        <p:spPr/>
        <p:txBody>
          <a:bodyPr/>
          <a:lstStyle/>
          <a:p>
            <a:r>
              <a:rPr lang="pl-PL" i="1" err="1"/>
              <a:t>Anoplophora</a:t>
            </a:r>
            <a:r>
              <a:rPr lang="pl-PL" i="1"/>
              <a:t> </a:t>
            </a:r>
            <a:r>
              <a:rPr lang="pl-PL" i="1" err="1"/>
              <a:t>chinensis</a:t>
            </a:r>
            <a:r>
              <a:rPr lang="pl-PL" i="1"/>
              <a:t>; </a:t>
            </a:r>
            <a:r>
              <a:rPr lang="pl-PL" i="1" err="1"/>
              <a:t>Anoplophora</a:t>
            </a:r>
            <a:r>
              <a:rPr lang="pl-PL" i="1"/>
              <a:t> </a:t>
            </a:r>
            <a:r>
              <a:rPr lang="pl-PL" i="1" err="1"/>
              <a:t>glabripennis</a:t>
            </a:r>
            <a:endParaRPr lang="pl-PL" i="1"/>
          </a:p>
        </p:txBody>
      </p:sp>
      <p:sp>
        <p:nvSpPr>
          <p:cNvPr id="11" name="pole tekstowe 10">
            <a:extLst>
              <a:ext uri="{FF2B5EF4-FFF2-40B4-BE49-F238E27FC236}">
                <a16:creationId xmlns:a16="http://schemas.microsoft.com/office/drawing/2014/main" id="{6D772484-EE2C-E948-BF18-71EE1F0CFC7A}"/>
              </a:ext>
            </a:extLst>
          </p:cNvPr>
          <p:cNvSpPr txBox="1"/>
          <p:nvPr/>
        </p:nvSpPr>
        <p:spPr>
          <a:xfrm>
            <a:off x="269863" y="5601883"/>
            <a:ext cx="10129837" cy="253916"/>
          </a:xfrm>
          <a:prstGeom prst="rect">
            <a:avLst/>
          </a:prstGeom>
          <a:noFill/>
        </p:spPr>
        <p:txBody>
          <a:bodyPr wrap="square" rtlCol="0">
            <a:spAutoFit/>
          </a:bodyPr>
          <a:lstStyle/>
          <a:p>
            <a:r>
              <a:rPr lang="pl-PL" sz="1050" i="1" err="1">
                <a:latin typeface="+mj-lt"/>
              </a:rPr>
              <a:t>Anoplophora</a:t>
            </a:r>
            <a:r>
              <a:rPr lang="pl-PL" sz="1050" i="1">
                <a:latin typeface="+mj-lt"/>
              </a:rPr>
              <a:t> </a:t>
            </a:r>
            <a:r>
              <a:rPr lang="pl-PL" sz="1050" i="1" err="1">
                <a:latin typeface="+mj-lt"/>
              </a:rPr>
              <a:t>chinensis</a:t>
            </a:r>
            <a:r>
              <a:rPr lang="pl-PL" sz="1050">
                <a:latin typeface="+mj-lt"/>
              </a:rPr>
              <a:t>, Fot. M. </a:t>
            </a:r>
            <a:r>
              <a:rPr lang="pl-PL" sz="1050" err="1">
                <a:latin typeface="+mj-lt"/>
              </a:rPr>
              <a:t>Maspero</a:t>
            </a:r>
            <a:r>
              <a:rPr lang="pl-PL" sz="1050">
                <a:latin typeface="+mj-lt"/>
              </a:rPr>
              <a:t>, </a:t>
            </a:r>
            <a:r>
              <a:rPr lang="pl-PL" sz="1050" err="1">
                <a:latin typeface="+mj-lt"/>
              </a:rPr>
              <a:t>Fondazione</a:t>
            </a:r>
            <a:r>
              <a:rPr lang="pl-PL" sz="1050">
                <a:latin typeface="+mj-lt"/>
              </a:rPr>
              <a:t> </a:t>
            </a:r>
            <a:r>
              <a:rPr lang="pl-PL" sz="1050" err="1">
                <a:latin typeface="+mj-lt"/>
              </a:rPr>
              <a:t>Minoprio</a:t>
            </a:r>
            <a:r>
              <a:rPr lang="pl-PL" sz="1050">
                <a:latin typeface="+mj-lt"/>
              </a:rPr>
              <a:t>, Como (IT), </a:t>
            </a:r>
            <a:r>
              <a:rPr lang="pl-PL" sz="1050" err="1">
                <a:latin typeface="+mj-lt"/>
              </a:rPr>
              <a:t>www.gd.eppo.int</a:t>
            </a:r>
            <a:endParaRPr lang="pl-PL" sz="1050">
              <a:latin typeface="+mj-lt"/>
            </a:endParaRPr>
          </a:p>
        </p:txBody>
      </p:sp>
    </p:spTree>
    <p:extLst>
      <p:ext uri="{BB962C8B-B14F-4D97-AF65-F5344CB8AC3E}">
        <p14:creationId xmlns:p14="http://schemas.microsoft.com/office/powerpoint/2010/main" val="320034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39220E-27AE-5249-87E7-FD2EAD75EB8B}"/>
              </a:ext>
            </a:extLst>
          </p:cNvPr>
          <p:cNvSpPr>
            <a:spLocks noGrp="1"/>
          </p:cNvSpPr>
          <p:nvPr>
            <p:ph type="body" sz="quarter" idx="17"/>
          </p:nvPr>
        </p:nvSpPr>
        <p:spPr>
          <a:xfrm>
            <a:off x="279120" y="2230457"/>
            <a:ext cx="5155200" cy="2397086"/>
          </a:xfrm>
        </p:spPr>
        <p:txBody>
          <a:bodyPr/>
          <a:lstStyle/>
          <a:p>
            <a:pPr marL="285750" indent="-285750">
              <a:buFont typeface="Arial" panose="020B0604020202020204" pitchFamily="34" charset="0"/>
              <a:buChar char="•"/>
            </a:pPr>
            <a:r>
              <a:rPr lang="pl-PL" dirty="0"/>
              <a:t>Pochodzi z Ameryki Północnej, rozprzestrzeniony w Kanadzie i USA; obecnie nie występuje na innym kontynencie.</a:t>
            </a:r>
          </a:p>
          <a:p>
            <a:pPr marL="285750" indent="-285750">
              <a:buFont typeface="Arial" panose="020B0604020202020204" pitchFamily="34" charset="0"/>
              <a:buChar char="•"/>
            </a:pPr>
            <a:r>
              <a:rPr lang="pl-PL" dirty="0"/>
              <a:t>Atakuje drzewa i krzewy z rodzaju brzoza.</a:t>
            </a:r>
          </a:p>
          <a:p>
            <a:pPr marL="285750" indent="-285750">
              <a:buFont typeface="Arial" panose="020B0604020202020204" pitchFamily="34" charset="0"/>
              <a:buChar char="•"/>
            </a:pPr>
            <a:r>
              <a:rPr lang="pl-PL" dirty="0"/>
              <a:t>Potencjalną drogą zawleczenia jest międzykontynentalny transport drewna brzozowego.</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pic>
        <p:nvPicPr>
          <p:cNvPr id="10" name="Symbol zastępczy obrazu 9" descr="Obraz zawierający owad, zwierzę, część, banan&#10;&#10;Opis wygenerowany automatycznie">
            <a:extLst>
              <a:ext uri="{FF2B5EF4-FFF2-40B4-BE49-F238E27FC236}">
                <a16:creationId xmlns:a16="http://schemas.microsoft.com/office/drawing/2014/main" id="{3446AE36-7630-564A-9AEB-569DC7AE3AD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967" b="-406"/>
          <a:stretch/>
        </p:blipFill>
        <p:spPr>
          <a:xfrm>
            <a:off x="5857946" y="1810839"/>
            <a:ext cx="5660286" cy="4018131"/>
          </a:xfrm>
        </p:spPr>
      </p:pic>
      <p:sp>
        <p:nvSpPr>
          <p:cNvPr id="7" name="Symbol zastępczy numeru slajdu 6">
            <a:extLst>
              <a:ext uri="{FF2B5EF4-FFF2-40B4-BE49-F238E27FC236}">
                <a16:creationId xmlns:a16="http://schemas.microsoft.com/office/drawing/2014/main" id="{39BBF97B-4DE0-744B-B863-6E42972ADA6F}"/>
              </a:ext>
            </a:extLst>
          </p:cNvPr>
          <p:cNvSpPr>
            <a:spLocks noGrp="1"/>
          </p:cNvSpPr>
          <p:nvPr>
            <p:ph type="sldNum" sz="quarter" idx="4"/>
          </p:nvPr>
        </p:nvSpPr>
        <p:spPr/>
        <p:txBody>
          <a:bodyPr/>
          <a:lstStyle/>
          <a:p>
            <a:fld id="{D050D24A-9F6F-AA49-B1BB-DD661810E92D}" type="slidenum">
              <a:rPr lang="pl-PL" smtClean="0"/>
              <a:pPr/>
              <a:t>24</a:t>
            </a:fld>
            <a:endParaRPr lang="pl-PL"/>
          </a:p>
        </p:txBody>
      </p:sp>
      <p:sp>
        <p:nvSpPr>
          <p:cNvPr id="5" name="Symbol zastępczy tekstu 4">
            <a:extLst>
              <a:ext uri="{FF2B5EF4-FFF2-40B4-BE49-F238E27FC236}">
                <a16:creationId xmlns:a16="http://schemas.microsoft.com/office/drawing/2014/main" id="{8BE69574-CAEF-1440-B7A0-BAA1F12ECECE}"/>
              </a:ext>
            </a:extLst>
          </p:cNvPr>
          <p:cNvSpPr>
            <a:spLocks noGrp="1"/>
          </p:cNvSpPr>
          <p:nvPr>
            <p:ph type="body" sz="quarter" idx="14"/>
          </p:nvPr>
        </p:nvSpPr>
        <p:spPr/>
        <p:txBody>
          <a:bodyPr/>
          <a:lstStyle/>
          <a:p>
            <a:r>
              <a:rPr lang="pl-PL" i="1" err="1"/>
              <a:t>Agrilus</a:t>
            </a:r>
            <a:r>
              <a:rPr lang="pl-PL" i="1"/>
              <a:t> anxius</a:t>
            </a:r>
          </a:p>
        </p:txBody>
      </p:sp>
      <p:sp>
        <p:nvSpPr>
          <p:cNvPr id="11" name="pole tekstowe 10">
            <a:extLst>
              <a:ext uri="{FF2B5EF4-FFF2-40B4-BE49-F238E27FC236}">
                <a16:creationId xmlns:a16="http://schemas.microsoft.com/office/drawing/2014/main" id="{2B4FEA22-77F8-5C4C-ABBB-7711673421A4}"/>
              </a:ext>
            </a:extLst>
          </p:cNvPr>
          <p:cNvSpPr txBox="1"/>
          <p:nvPr/>
        </p:nvSpPr>
        <p:spPr>
          <a:xfrm>
            <a:off x="5749242" y="5771341"/>
            <a:ext cx="5761037" cy="276999"/>
          </a:xfrm>
          <a:prstGeom prst="rect">
            <a:avLst/>
          </a:prstGeom>
          <a:noFill/>
        </p:spPr>
        <p:txBody>
          <a:bodyPr wrap="square" rtlCol="0">
            <a:spAutoFit/>
          </a:bodyPr>
          <a:lstStyle/>
          <a:p>
            <a:r>
              <a:rPr lang="pl-PL" sz="1200" i="1" err="1">
                <a:latin typeface="+mj-lt"/>
              </a:rPr>
              <a:t>Agrilus</a:t>
            </a:r>
            <a:r>
              <a:rPr lang="pl-PL" sz="1200" i="1">
                <a:latin typeface="+mj-lt"/>
              </a:rPr>
              <a:t> </a:t>
            </a:r>
            <a:r>
              <a:rPr lang="pl-PL" sz="1200" i="1" err="1">
                <a:latin typeface="+mj-lt"/>
              </a:rPr>
              <a:t>anxius</a:t>
            </a:r>
            <a:r>
              <a:rPr lang="pl-PL" sz="1200" i="1">
                <a:latin typeface="+mj-lt"/>
              </a:rPr>
              <a:t> </a:t>
            </a:r>
            <a:r>
              <a:rPr lang="pl-PL" sz="1200">
                <a:latin typeface="+mj-lt"/>
              </a:rPr>
              <a:t>na brzozie</a:t>
            </a:r>
            <a:r>
              <a:rPr lang="pl-PL" sz="1200" i="1">
                <a:latin typeface="+mj-lt"/>
              </a:rPr>
              <a:t>, </a:t>
            </a:r>
            <a:r>
              <a:rPr lang="pl-PL" sz="1200">
                <a:latin typeface="+mj-lt"/>
              </a:rPr>
              <a:t>Fot. E. </a:t>
            </a:r>
            <a:r>
              <a:rPr lang="pl-PL" sz="1200" err="1">
                <a:latin typeface="+mj-lt"/>
              </a:rPr>
              <a:t>Jendek</a:t>
            </a:r>
            <a:r>
              <a:rPr lang="pl-PL" sz="1200">
                <a:latin typeface="+mj-lt"/>
              </a:rPr>
              <a:t>. </a:t>
            </a:r>
            <a:r>
              <a:rPr lang="pl-PL" sz="1200" err="1">
                <a:latin typeface="+mj-lt"/>
              </a:rPr>
              <a:t>www.gd.eppo.int</a:t>
            </a:r>
            <a:endParaRPr lang="pl-PL" sz="1200">
              <a:latin typeface="+mj-lt"/>
            </a:endParaRPr>
          </a:p>
        </p:txBody>
      </p:sp>
    </p:spTree>
    <p:extLst>
      <p:ext uri="{BB962C8B-B14F-4D97-AF65-F5344CB8AC3E}">
        <p14:creationId xmlns:p14="http://schemas.microsoft.com/office/powerpoint/2010/main" val="116291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ymbol zastępczy obrazu 32">
            <a:extLst>
              <a:ext uri="{FF2B5EF4-FFF2-40B4-BE49-F238E27FC236}">
                <a16:creationId xmlns:a16="http://schemas.microsoft.com/office/drawing/2014/main" id="{873A3D65-565D-CD4B-9AE0-5A8E4DCECCA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1845" b="-108"/>
          <a:stretch/>
        </p:blipFill>
        <p:spPr>
          <a:xfrm>
            <a:off x="2845795" y="1359843"/>
            <a:ext cx="5706000" cy="4817933"/>
          </a:xfrm>
        </p:spPr>
      </p:pic>
      <p:sp>
        <p:nvSpPr>
          <p:cNvPr id="7" name="Symbol zastępczy numeru slajdu 6">
            <a:extLst>
              <a:ext uri="{FF2B5EF4-FFF2-40B4-BE49-F238E27FC236}">
                <a16:creationId xmlns:a16="http://schemas.microsoft.com/office/drawing/2014/main" id="{DB837902-AB48-514C-A44A-01C896A69E5E}"/>
              </a:ext>
            </a:extLst>
          </p:cNvPr>
          <p:cNvSpPr>
            <a:spLocks noGrp="1"/>
          </p:cNvSpPr>
          <p:nvPr>
            <p:ph type="sldNum" sz="quarter" idx="4"/>
          </p:nvPr>
        </p:nvSpPr>
        <p:spPr/>
        <p:txBody>
          <a:bodyPr/>
          <a:lstStyle/>
          <a:p>
            <a:fld id="{D050D24A-9F6F-AA49-B1BB-DD661810E92D}" type="slidenum">
              <a:rPr lang="pl-PL" smtClean="0"/>
              <a:pPr/>
              <a:t>25</a:t>
            </a:fld>
            <a:endParaRPr lang="pl-PL"/>
          </a:p>
        </p:txBody>
      </p:sp>
      <p:sp>
        <p:nvSpPr>
          <p:cNvPr id="4" name="Symbol zastępczy tekstu 3">
            <a:extLst>
              <a:ext uri="{FF2B5EF4-FFF2-40B4-BE49-F238E27FC236}">
                <a16:creationId xmlns:a16="http://schemas.microsoft.com/office/drawing/2014/main" id="{389DE2DF-40CF-FA4E-A4CD-B58E5EC6E514}"/>
              </a:ext>
            </a:extLst>
          </p:cNvPr>
          <p:cNvSpPr>
            <a:spLocks noGrp="1"/>
          </p:cNvSpPr>
          <p:nvPr>
            <p:ph type="body" sz="quarter" idx="14"/>
          </p:nvPr>
        </p:nvSpPr>
        <p:spPr/>
        <p:txBody>
          <a:bodyPr/>
          <a:lstStyle/>
          <a:p>
            <a:r>
              <a:rPr lang="pl-PL"/>
              <a:t>System zdrowia roślin</a:t>
            </a:r>
          </a:p>
        </p:txBody>
      </p:sp>
    </p:spTree>
    <p:extLst>
      <p:ext uri="{BB962C8B-B14F-4D97-AF65-F5344CB8AC3E}">
        <p14:creationId xmlns:p14="http://schemas.microsoft.com/office/powerpoint/2010/main" val="303450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58BDAC72-92B9-B248-9149-045D60F7D8E6}"/>
              </a:ext>
            </a:extLst>
          </p:cNvPr>
          <p:cNvSpPr>
            <a:spLocks noGrp="1"/>
          </p:cNvSpPr>
          <p:nvPr>
            <p:ph type="body" sz="quarter" idx="17"/>
          </p:nvPr>
        </p:nvSpPr>
        <p:spPr/>
        <p:txBody>
          <a:bodyPr/>
          <a:lstStyle/>
          <a:p>
            <a:r>
              <a:rPr lang="pl-PL"/>
              <a:t>W jednej z regulacji Komisji Europejskiej zawarto listę organizmów kwarantannowych dla Unii Europejskiej. Zwalczanie oraz ograniczanie rozprzestrzeniania się tych organizmów jest obowiązkowe we wszystkich państwach członkowskich. </a:t>
            </a:r>
          </a:p>
          <a:p>
            <a:endParaRPr lang="pl-PL"/>
          </a:p>
        </p:txBody>
      </p:sp>
      <p:sp>
        <p:nvSpPr>
          <p:cNvPr id="7" name="Symbol zastępczy numeru slajdu 6">
            <a:extLst>
              <a:ext uri="{FF2B5EF4-FFF2-40B4-BE49-F238E27FC236}">
                <a16:creationId xmlns:a16="http://schemas.microsoft.com/office/drawing/2014/main" id="{5F63C19E-8B0D-734D-92B2-80A1A884CCAB}"/>
              </a:ext>
            </a:extLst>
          </p:cNvPr>
          <p:cNvSpPr>
            <a:spLocks noGrp="1"/>
          </p:cNvSpPr>
          <p:nvPr>
            <p:ph type="sldNum" sz="quarter" idx="4"/>
          </p:nvPr>
        </p:nvSpPr>
        <p:spPr/>
        <p:txBody>
          <a:bodyPr/>
          <a:lstStyle/>
          <a:p>
            <a:fld id="{D050D24A-9F6F-AA49-B1BB-DD661810E92D}" type="slidenum">
              <a:rPr lang="pl-PL" smtClean="0"/>
              <a:pPr/>
              <a:t>26</a:t>
            </a:fld>
            <a:endParaRPr lang="pl-PL"/>
          </a:p>
        </p:txBody>
      </p:sp>
      <p:sp>
        <p:nvSpPr>
          <p:cNvPr id="5" name="Symbol zastępczy tekstu 3">
            <a:extLst>
              <a:ext uri="{FF2B5EF4-FFF2-40B4-BE49-F238E27FC236}">
                <a16:creationId xmlns:a16="http://schemas.microsoft.com/office/drawing/2014/main" id="{0C8EACE1-825E-F248-9776-215DA1C20736}"/>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Lista organizmów kwarantannowych</a:t>
            </a:r>
          </a:p>
        </p:txBody>
      </p:sp>
      <p:pic>
        <p:nvPicPr>
          <p:cNvPr id="8" name="Symbol zastępczy obrazu 7" descr="Obraz zawierający tekst&#10;&#10;Opis wygenerowany automatycznie">
            <a:extLst>
              <a:ext uri="{FF2B5EF4-FFF2-40B4-BE49-F238E27FC236}">
                <a16:creationId xmlns:a16="http://schemas.microsoft.com/office/drawing/2014/main" id="{C71F4F4E-0136-824B-A53C-6F6E4C0B4D0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445" r="-4445"/>
          <a:stretch/>
        </p:blipFill>
        <p:spPr/>
      </p:pic>
    </p:spTree>
    <p:extLst>
      <p:ext uri="{BB962C8B-B14F-4D97-AF65-F5344CB8AC3E}">
        <p14:creationId xmlns:p14="http://schemas.microsoft.com/office/powerpoint/2010/main" val="2466454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585A1DC-7522-C844-BB8B-E58F2D712080}"/>
              </a:ext>
            </a:extLst>
          </p:cNvPr>
          <p:cNvSpPr>
            <a:spLocks noGrp="1"/>
          </p:cNvSpPr>
          <p:nvPr>
            <p:ph type="body" sz="quarter" idx="17"/>
          </p:nvPr>
        </p:nvSpPr>
        <p:spPr>
          <a:xfrm>
            <a:off x="756989" y="1812796"/>
            <a:ext cx="5155200" cy="3477346"/>
          </a:xfrm>
        </p:spPr>
        <p:txBody>
          <a:bodyPr/>
          <a:lstStyle/>
          <a:p>
            <a:r>
              <a:rPr lang="pl-PL"/>
              <a:t>Kolejną listą jest lista organizmów priorytetowych. Obejmuje ona 20 szczególnie groźnych szkodników i patogenów, które mogą doprowadzić do ogromnych strat w produkcji rolnej, środowisku oraz społeczeństwie. </a:t>
            </a:r>
          </a:p>
          <a:p>
            <a:r>
              <a:rPr lang="pl-PL"/>
              <a:t>Państwa członkowskie mają obowiązek przygotować się na ewentualny pojaw tych organizmów poprzez przygotowanie planów awaryjnych. </a:t>
            </a:r>
          </a:p>
          <a:p>
            <a:r>
              <a:rPr lang="pl-PL"/>
              <a:t>Służby ochrony roślin ćwiczą różne scenariusze reakcji po wykryciu organizmu priorytetowego by być gotowym na szybkie działanie w celu ograniczenia skutków jego działalności.</a:t>
            </a:r>
          </a:p>
          <a:p>
            <a:endParaRPr lang="pl-PL"/>
          </a:p>
        </p:txBody>
      </p:sp>
      <p:sp>
        <p:nvSpPr>
          <p:cNvPr id="7" name="Symbol zastępczy numeru slajdu 6">
            <a:extLst>
              <a:ext uri="{FF2B5EF4-FFF2-40B4-BE49-F238E27FC236}">
                <a16:creationId xmlns:a16="http://schemas.microsoft.com/office/drawing/2014/main" id="{E585CF47-4DC0-D34F-832A-6C00695797B0}"/>
              </a:ext>
            </a:extLst>
          </p:cNvPr>
          <p:cNvSpPr>
            <a:spLocks noGrp="1"/>
          </p:cNvSpPr>
          <p:nvPr>
            <p:ph type="sldNum" sz="quarter" idx="4"/>
          </p:nvPr>
        </p:nvSpPr>
        <p:spPr/>
        <p:txBody>
          <a:bodyPr/>
          <a:lstStyle/>
          <a:p>
            <a:fld id="{D050D24A-9F6F-AA49-B1BB-DD661810E92D}" type="slidenum">
              <a:rPr lang="pl-PL" smtClean="0"/>
              <a:pPr/>
              <a:t>27</a:t>
            </a:fld>
            <a:endParaRPr lang="pl-PL"/>
          </a:p>
        </p:txBody>
      </p:sp>
      <p:pic>
        <p:nvPicPr>
          <p:cNvPr id="6" name="Symbol zastępczy obrazu 5" descr="Obraz zawierający znak, rysunek&#10;&#10;Opis wygenerowany automatycznie">
            <a:extLst>
              <a:ext uri="{FF2B5EF4-FFF2-40B4-BE49-F238E27FC236}">
                <a16:creationId xmlns:a16="http://schemas.microsoft.com/office/drawing/2014/main" id="{A922801E-8982-CF4E-B985-4DABCEE24AC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29576" r="-29576"/>
          <a:stretch/>
        </p:blipFill>
        <p:spPr/>
      </p:pic>
      <p:sp>
        <p:nvSpPr>
          <p:cNvPr id="9" name="Symbol zastępczy tekstu 3">
            <a:extLst>
              <a:ext uri="{FF2B5EF4-FFF2-40B4-BE49-F238E27FC236}">
                <a16:creationId xmlns:a16="http://schemas.microsoft.com/office/drawing/2014/main" id="{29AAB53A-1A40-B247-99B5-0900F2A018D0}"/>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Lista organizmów priorytetowych</a:t>
            </a:r>
          </a:p>
        </p:txBody>
      </p:sp>
      <p:sp>
        <p:nvSpPr>
          <p:cNvPr id="11" name="pole tekstowe 10">
            <a:extLst>
              <a:ext uri="{FF2B5EF4-FFF2-40B4-BE49-F238E27FC236}">
                <a16:creationId xmlns:a16="http://schemas.microsoft.com/office/drawing/2014/main" id="{382A6D65-2D9A-AB4B-A663-F2370270C41F}"/>
              </a:ext>
            </a:extLst>
          </p:cNvPr>
          <p:cNvSpPr txBox="1"/>
          <p:nvPr/>
        </p:nvSpPr>
        <p:spPr>
          <a:xfrm>
            <a:off x="6465346" y="5771341"/>
            <a:ext cx="5044933" cy="276999"/>
          </a:xfrm>
          <a:prstGeom prst="rect">
            <a:avLst/>
          </a:prstGeom>
          <a:noFill/>
        </p:spPr>
        <p:txBody>
          <a:bodyPr wrap="square" rtlCol="0">
            <a:spAutoFit/>
          </a:bodyPr>
          <a:lstStyle/>
          <a:p>
            <a:r>
              <a:rPr lang="pl-PL" sz="1200" dirty="0" err="1">
                <a:latin typeface="+mj-lt"/>
              </a:rPr>
              <a:t>https</a:t>
            </a:r>
            <a:r>
              <a:rPr lang="pl-PL" sz="1200" dirty="0">
                <a:latin typeface="+mj-lt"/>
              </a:rPr>
              <a:t>://</a:t>
            </a:r>
            <a:r>
              <a:rPr lang="pl-PL" sz="1200" dirty="0" err="1">
                <a:latin typeface="+mj-lt"/>
              </a:rPr>
              <a:t>pixabay.com</a:t>
            </a:r>
            <a:r>
              <a:rPr lang="pl-PL" sz="1200" dirty="0">
                <a:latin typeface="+mj-lt"/>
              </a:rPr>
              <a:t>/</a:t>
            </a:r>
            <a:r>
              <a:rPr lang="pl-PL" sz="1200" dirty="0" err="1">
                <a:latin typeface="+mj-lt"/>
              </a:rPr>
              <a:t>vectors</a:t>
            </a:r>
            <a:r>
              <a:rPr lang="pl-PL" sz="1200" dirty="0">
                <a:latin typeface="+mj-lt"/>
              </a:rPr>
              <a:t>/target-arrow-shooting-dart-3823872/ </a:t>
            </a:r>
          </a:p>
        </p:txBody>
      </p:sp>
    </p:spTree>
    <p:extLst>
      <p:ext uri="{BB962C8B-B14F-4D97-AF65-F5344CB8AC3E}">
        <p14:creationId xmlns:p14="http://schemas.microsoft.com/office/powerpoint/2010/main" val="307202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5B43845-E694-964A-A3C0-FDC37E22E8C8}"/>
              </a:ext>
            </a:extLst>
          </p:cNvPr>
          <p:cNvSpPr>
            <a:spLocks noGrp="1"/>
          </p:cNvSpPr>
          <p:nvPr>
            <p:ph type="body" sz="quarter" idx="17"/>
          </p:nvPr>
        </p:nvSpPr>
        <p:spPr>
          <a:xfrm>
            <a:off x="6507383" y="2200704"/>
            <a:ext cx="5110118" cy="3218314"/>
          </a:xfrm>
        </p:spPr>
        <p:txBody>
          <a:bodyPr numCol="1" anchor="t"/>
          <a:lstStyle/>
          <a:p>
            <a:r>
              <a:rPr lang="pl-PL" dirty="0"/>
              <a:t>Paszport rośliny to etykieta bądź etykieta wraz z dokumentami, która jest dołączona do rośliny lub produktu roślinnego. </a:t>
            </a:r>
          </a:p>
          <a:p>
            <a:r>
              <a:rPr lang="pl-PL" dirty="0"/>
              <a:t>Dzięki danym zawartym na paszporcie roślin możliwa jest szybka identyfikacja producenta, dystrybutora lub importera materiału roślinnego. Paszport roślin umożliwia identyfikację ewentualnych źródeł porażenia roślin, produktów roślinnych i przedmiotów przez organizmy kwarantannowe.</a:t>
            </a:r>
          </a:p>
          <a:p>
            <a:r>
              <a:rPr lang="pl-PL" dirty="0">
                <a:latin typeface="Arial"/>
                <a:cs typeface="Arial"/>
              </a:rPr>
              <a:t> </a:t>
            </a:r>
            <a:endParaRPr lang="pl-PL" dirty="0"/>
          </a:p>
          <a:p>
            <a:endParaRPr lang="pl-PL" dirty="0"/>
          </a:p>
        </p:txBody>
      </p:sp>
      <p:sp>
        <p:nvSpPr>
          <p:cNvPr id="7" name="Symbol zastępczy numeru slajdu 6">
            <a:extLst>
              <a:ext uri="{FF2B5EF4-FFF2-40B4-BE49-F238E27FC236}">
                <a16:creationId xmlns:a16="http://schemas.microsoft.com/office/drawing/2014/main" id="{5F63C19E-8B0D-734D-92B2-80A1A884CCAB}"/>
              </a:ext>
            </a:extLst>
          </p:cNvPr>
          <p:cNvSpPr>
            <a:spLocks noGrp="1"/>
          </p:cNvSpPr>
          <p:nvPr>
            <p:ph type="sldNum" sz="quarter" idx="4"/>
          </p:nvPr>
        </p:nvSpPr>
        <p:spPr/>
        <p:txBody>
          <a:bodyPr/>
          <a:lstStyle/>
          <a:p>
            <a:fld id="{D050D24A-9F6F-AA49-B1BB-DD661810E92D}" type="slidenum">
              <a:rPr lang="pl-PL" smtClean="0"/>
              <a:pPr/>
              <a:t>28</a:t>
            </a:fld>
            <a:endParaRPr lang="pl-PL"/>
          </a:p>
        </p:txBody>
      </p:sp>
      <p:sp>
        <p:nvSpPr>
          <p:cNvPr id="5" name="Symbol zastępczy tekstu 3">
            <a:extLst>
              <a:ext uri="{FF2B5EF4-FFF2-40B4-BE49-F238E27FC236}">
                <a16:creationId xmlns:a16="http://schemas.microsoft.com/office/drawing/2014/main" id="{1E30972D-BD8C-D241-A566-0B5A567997F3}"/>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Paszporty roślin</a:t>
            </a:r>
          </a:p>
        </p:txBody>
      </p:sp>
      <p:pic>
        <p:nvPicPr>
          <p:cNvPr id="8" name="Symbol zastępczy obrazu 7" descr="Obraz zawierający czerwony, koszula&#10;&#10;Opis wygenerowany automatycznie">
            <a:extLst>
              <a:ext uri="{FF2B5EF4-FFF2-40B4-BE49-F238E27FC236}">
                <a16:creationId xmlns:a16="http://schemas.microsoft.com/office/drawing/2014/main" id="{0A599743-5179-8147-8ADF-02AC99CD1FB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67154" r="-67154"/>
          <a:stretch/>
        </p:blipFill>
        <p:spPr/>
      </p:pic>
    </p:spTree>
    <p:extLst>
      <p:ext uri="{BB962C8B-B14F-4D97-AF65-F5344CB8AC3E}">
        <p14:creationId xmlns:p14="http://schemas.microsoft.com/office/powerpoint/2010/main" val="307267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67B8C3-07C6-2E4D-9A91-D568CE58BFAD}"/>
              </a:ext>
            </a:extLst>
          </p:cNvPr>
          <p:cNvSpPr>
            <a:spLocks noGrp="1"/>
          </p:cNvSpPr>
          <p:nvPr>
            <p:ph type="body" sz="quarter" idx="17"/>
          </p:nvPr>
        </p:nvSpPr>
        <p:spPr>
          <a:xfrm>
            <a:off x="6507383" y="2056520"/>
            <a:ext cx="5110118" cy="2989897"/>
          </a:xfrm>
        </p:spPr>
        <p:txBody>
          <a:bodyPr/>
          <a:lstStyle/>
          <a:p>
            <a:r>
              <a:rPr lang="pl-PL" dirty="0">
                <a:latin typeface="Arial"/>
                <a:cs typeface="Arial"/>
              </a:rPr>
              <a:t>Świadectwo fitosanitarne poświadcza, iż dany produkt roślinny lub roślina importowane do UE są wolne od agrofagów kwarantannowych.</a:t>
            </a:r>
          </a:p>
          <a:p>
            <a:r>
              <a:rPr lang="pl-PL" dirty="0">
                <a:latin typeface="Arial"/>
                <a:cs typeface="Arial"/>
              </a:rPr>
              <a:t>Obecnie obowiązuje całkowity zakaz importu roślin lub ich fragmentów do krajów Unii Europejskiej, gdy dana roślina nie jest zaopatrzona w świadectwo fitosanitarne. Wyjątek od tej reguły stanowią owoce bananowca, ananasa, </a:t>
            </a:r>
            <a:r>
              <a:rPr lang="pl-PL" dirty="0" err="1">
                <a:latin typeface="Arial"/>
                <a:cs typeface="Arial"/>
              </a:rPr>
              <a:t>duriana</a:t>
            </a:r>
            <a:r>
              <a:rPr lang="pl-PL" dirty="0">
                <a:latin typeface="Arial"/>
                <a:cs typeface="Arial"/>
              </a:rPr>
              <a:t>, kokosa oraz daktyli.</a:t>
            </a:r>
            <a:endParaRPr lang="pl-PL" dirty="0"/>
          </a:p>
        </p:txBody>
      </p:sp>
      <p:pic>
        <p:nvPicPr>
          <p:cNvPr id="8" name="Symbol zastępczy obrazu 7">
            <a:extLst>
              <a:ext uri="{FF2B5EF4-FFF2-40B4-BE49-F238E27FC236}">
                <a16:creationId xmlns:a16="http://schemas.microsoft.com/office/drawing/2014/main" id="{911D769A-44FD-204A-B7D3-718B4F1BF32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3127" b="3127"/>
          <a:stretch>
            <a:fillRect/>
          </a:stretch>
        </p:blipFill>
        <p:spPr/>
      </p:pic>
      <p:sp>
        <p:nvSpPr>
          <p:cNvPr id="5" name="Symbol zastępczy numeru slajdu 4">
            <a:extLst>
              <a:ext uri="{FF2B5EF4-FFF2-40B4-BE49-F238E27FC236}">
                <a16:creationId xmlns:a16="http://schemas.microsoft.com/office/drawing/2014/main" id="{30670CB0-17EA-A545-8443-BDBD75ACB52E}"/>
              </a:ext>
            </a:extLst>
          </p:cNvPr>
          <p:cNvSpPr>
            <a:spLocks noGrp="1"/>
          </p:cNvSpPr>
          <p:nvPr>
            <p:ph type="sldNum" sz="quarter" idx="4"/>
          </p:nvPr>
        </p:nvSpPr>
        <p:spPr/>
        <p:txBody>
          <a:bodyPr/>
          <a:lstStyle/>
          <a:p>
            <a:fld id="{D050D24A-9F6F-AA49-B1BB-DD661810E92D}" type="slidenum">
              <a:rPr lang="pl-PL" smtClean="0"/>
              <a:pPr/>
              <a:t>29</a:t>
            </a:fld>
            <a:endParaRPr lang="pl-PL"/>
          </a:p>
        </p:txBody>
      </p:sp>
      <p:sp>
        <p:nvSpPr>
          <p:cNvPr id="6" name="Symbol zastępczy tekstu 5">
            <a:extLst>
              <a:ext uri="{FF2B5EF4-FFF2-40B4-BE49-F238E27FC236}">
                <a16:creationId xmlns:a16="http://schemas.microsoft.com/office/drawing/2014/main" id="{A27E3757-11FF-3F42-AA10-E42D5D4C101F}"/>
              </a:ext>
            </a:extLst>
          </p:cNvPr>
          <p:cNvSpPr>
            <a:spLocks noGrp="1"/>
          </p:cNvSpPr>
          <p:nvPr>
            <p:ph type="body" sz="quarter" idx="14"/>
          </p:nvPr>
        </p:nvSpPr>
        <p:spPr/>
        <p:txBody>
          <a:bodyPr/>
          <a:lstStyle/>
          <a:p>
            <a:r>
              <a:rPr lang="pl-PL" dirty="0"/>
              <a:t>Świadectwo fitosanitarne</a:t>
            </a:r>
          </a:p>
        </p:txBody>
      </p:sp>
    </p:spTree>
    <p:extLst>
      <p:ext uri="{BB962C8B-B14F-4D97-AF65-F5344CB8AC3E}">
        <p14:creationId xmlns:p14="http://schemas.microsoft.com/office/powerpoint/2010/main" val="292492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EDE3F34C-783C-494B-86D4-7875148D2832}"/>
              </a:ext>
            </a:extLst>
          </p:cNvPr>
          <p:cNvSpPr>
            <a:spLocks noGrp="1"/>
          </p:cNvSpPr>
          <p:nvPr>
            <p:ph type="body" sz="quarter" idx="17"/>
          </p:nvPr>
        </p:nvSpPr>
        <p:spPr>
          <a:xfrm>
            <a:off x="279120" y="1388592"/>
            <a:ext cx="11306981" cy="2255294"/>
          </a:xfrm>
        </p:spPr>
        <p:txBody>
          <a:bodyPr anchor="t"/>
          <a:lstStyle/>
          <a:p>
            <a:r>
              <a:rPr lang="pl-PL">
                <a:latin typeface="Arial"/>
                <a:cs typeface="Arial"/>
              </a:rPr>
              <a:t>W grudniu 2018 roku Organizacja Narodów Zjednoczonych ustanowiła rok 2020 Międzynarodowym Rokiem Zdrowia Roślin. Okoliczność ta jest jedyną w swoim rodzaju okazją do uświadomienia jak ochrona roślin przyczynia się do ograniczania problemu głodu, zmniejszania ubóstwa, ochrony środowiska i zwiększania rozwoju ekonomicznego. </a:t>
            </a:r>
            <a:endParaRPr lang="pl-PL"/>
          </a:p>
          <a:p>
            <a:endParaRPr lang="pl-PL"/>
          </a:p>
        </p:txBody>
      </p:sp>
      <p:sp>
        <p:nvSpPr>
          <p:cNvPr id="6" name="Symbol zastępczy numeru slajdu 5">
            <a:extLst>
              <a:ext uri="{FF2B5EF4-FFF2-40B4-BE49-F238E27FC236}">
                <a16:creationId xmlns:a16="http://schemas.microsoft.com/office/drawing/2014/main" id="{E24E8FBE-0366-A947-89CF-BB2F8D5F70FC}"/>
              </a:ext>
            </a:extLst>
          </p:cNvPr>
          <p:cNvSpPr>
            <a:spLocks noGrp="1"/>
          </p:cNvSpPr>
          <p:nvPr>
            <p:ph type="sldNum" sz="quarter" idx="4"/>
          </p:nvPr>
        </p:nvSpPr>
        <p:spPr/>
        <p:txBody>
          <a:bodyPr/>
          <a:lstStyle/>
          <a:p>
            <a:fld id="{D050D24A-9F6F-AA49-B1BB-DD661810E92D}" type="slidenum">
              <a:rPr lang="pl-PL" smtClean="0"/>
              <a:pPr/>
              <a:t>3</a:t>
            </a:fld>
            <a:endParaRPr lang="pl-PL"/>
          </a:p>
        </p:txBody>
      </p:sp>
      <p:sp>
        <p:nvSpPr>
          <p:cNvPr id="2" name="Symbol zastępczy tekstu 1">
            <a:extLst>
              <a:ext uri="{FF2B5EF4-FFF2-40B4-BE49-F238E27FC236}">
                <a16:creationId xmlns:a16="http://schemas.microsoft.com/office/drawing/2014/main" id="{F10CAADE-38C8-F84F-9573-96AE83C457CC}"/>
              </a:ext>
            </a:extLst>
          </p:cNvPr>
          <p:cNvSpPr>
            <a:spLocks noGrp="1"/>
          </p:cNvSpPr>
          <p:nvPr>
            <p:ph type="body" sz="quarter" idx="14"/>
          </p:nvPr>
        </p:nvSpPr>
        <p:spPr/>
        <p:txBody>
          <a:bodyPr/>
          <a:lstStyle/>
          <a:p>
            <a:r>
              <a:rPr lang="pl-PL"/>
              <a:t>Międzynarodowy Rok Zdrowia Roślin</a:t>
            </a:r>
          </a:p>
          <a:p>
            <a:endParaRPr lang="pl-PL"/>
          </a:p>
        </p:txBody>
      </p:sp>
      <p:pic>
        <p:nvPicPr>
          <p:cNvPr id="10" name="Obraz 9">
            <a:extLst>
              <a:ext uri="{FF2B5EF4-FFF2-40B4-BE49-F238E27FC236}">
                <a16:creationId xmlns:a16="http://schemas.microsoft.com/office/drawing/2014/main" id="{F01418B7-E594-4F40-BA60-E94DD8C7856B}"/>
              </a:ext>
            </a:extLst>
          </p:cNvPr>
          <p:cNvPicPr>
            <a:picLocks noChangeAspect="1"/>
          </p:cNvPicPr>
          <p:nvPr/>
        </p:nvPicPr>
        <p:blipFill>
          <a:blip r:embed="rId2"/>
          <a:stretch>
            <a:fillRect/>
          </a:stretch>
        </p:blipFill>
        <p:spPr>
          <a:xfrm>
            <a:off x="2530153" y="3429000"/>
            <a:ext cx="7131693" cy="2377231"/>
          </a:xfrm>
          <a:prstGeom prst="rect">
            <a:avLst/>
          </a:prstGeom>
        </p:spPr>
      </p:pic>
    </p:spTree>
    <p:extLst>
      <p:ext uri="{BB962C8B-B14F-4D97-AF65-F5344CB8AC3E}">
        <p14:creationId xmlns:p14="http://schemas.microsoft.com/office/powerpoint/2010/main" val="121870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706B147-A66B-A245-8637-9094E332C7AF}"/>
              </a:ext>
            </a:extLst>
          </p:cNvPr>
          <p:cNvSpPr>
            <a:spLocks noGrp="1"/>
          </p:cNvSpPr>
          <p:nvPr>
            <p:ph type="body" sz="quarter" idx="17"/>
          </p:nvPr>
        </p:nvSpPr>
        <p:spPr>
          <a:xfrm>
            <a:off x="279120" y="1299136"/>
            <a:ext cx="5155200" cy="4504666"/>
          </a:xfrm>
        </p:spPr>
        <p:txBody>
          <a:bodyPr/>
          <a:lstStyle/>
          <a:p>
            <a:r>
              <a:rPr lang="pl-PL" dirty="0"/>
              <a:t>Wprowadzanie roślin, produktów roślinnych lub przedmiotów spoza państw Unii Europejskiej jest dozwolone przez wyznaczone punkty wwozu. W punktach tych pracują bardzo dobrze przygotowani inspektorzy Państwowej Inspekcji Ochrony Roślin i Nasiennictwa, którzy przeprowadzają szczegółową kontrolę graniczną.</a:t>
            </a:r>
          </a:p>
          <a:p>
            <a:r>
              <a:rPr lang="pl-PL" dirty="0"/>
              <a:t>Graniczna kontrola fitosanitarna obejmuje kolejno następujące etapy:</a:t>
            </a:r>
          </a:p>
          <a:p>
            <a:pPr marL="285750" indent="-285750">
              <a:buFontTx/>
              <a:buChar char="-"/>
            </a:pPr>
            <a:r>
              <a:rPr lang="pl-PL" dirty="0"/>
              <a:t>kontrolę dokumentów, </a:t>
            </a:r>
          </a:p>
          <a:p>
            <a:pPr marL="285750" indent="-285750">
              <a:buFontTx/>
              <a:buChar char="-"/>
            </a:pPr>
            <a:r>
              <a:rPr lang="pl-PL" dirty="0"/>
              <a:t>kontrolę tożsamości,</a:t>
            </a:r>
          </a:p>
          <a:p>
            <a:pPr marL="285750" indent="-285750">
              <a:buFontTx/>
              <a:buChar char="-"/>
            </a:pPr>
            <a:r>
              <a:rPr lang="pl-PL" dirty="0"/>
              <a:t>kontrolę zdrowotności roślin, produktów roślinnych lub przedmiotów.</a:t>
            </a:r>
          </a:p>
          <a:p>
            <a:endParaRPr lang="pl-PL" dirty="0"/>
          </a:p>
          <a:p>
            <a:endParaRPr lang="pl-PL" dirty="0"/>
          </a:p>
          <a:p>
            <a:endParaRPr lang="pl-PL" dirty="0"/>
          </a:p>
        </p:txBody>
      </p:sp>
      <p:sp>
        <p:nvSpPr>
          <p:cNvPr id="7" name="Symbol zastępczy numeru slajdu 6">
            <a:extLst>
              <a:ext uri="{FF2B5EF4-FFF2-40B4-BE49-F238E27FC236}">
                <a16:creationId xmlns:a16="http://schemas.microsoft.com/office/drawing/2014/main" id="{E585CF47-4DC0-D34F-832A-6C00695797B0}"/>
              </a:ext>
            </a:extLst>
          </p:cNvPr>
          <p:cNvSpPr>
            <a:spLocks noGrp="1"/>
          </p:cNvSpPr>
          <p:nvPr>
            <p:ph type="sldNum" sz="quarter" idx="4"/>
          </p:nvPr>
        </p:nvSpPr>
        <p:spPr/>
        <p:txBody>
          <a:bodyPr/>
          <a:lstStyle/>
          <a:p>
            <a:fld id="{D050D24A-9F6F-AA49-B1BB-DD661810E92D}" type="slidenum">
              <a:rPr lang="pl-PL" smtClean="0"/>
              <a:pPr/>
              <a:t>30</a:t>
            </a:fld>
            <a:endParaRPr lang="pl-PL"/>
          </a:p>
        </p:txBody>
      </p:sp>
      <p:sp>
        <p:nvSpPr>
          <p:cNvPr id="5" name="Symbol zastępczy tekstu 3">
            <a:extLst>
              <a:ext uri="{FF2B5EF4-FFF2-40B4-BE49-F238E27FC236}">
                <a16:creationId xmlns:a16="http://schemas.microsoft.com/office/drawing/2014/main" id="{B5BA8279-10A5-0F4C-9F7E-4F801F42E393}"/>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Kontrola graniczna</a:t>
            </a:r>
          </a:p>
        </p:txBody>
      </p:sp>
      <p:pic>
        <p:nvPicPr>
          <p:cNvPr id="9" name="Symbol zastępczy obrazu 8" descr="Obraz zawierający obiekt, monitor, zegar, mikrofalówka&#10;&#10;Opis wygenerowany automatycznie">
            <a:extLst>
              <a:ext uri="{FF2B5EF4-FFF2-40B4-BE49-F238E27FC236}">
                <a16:creationId xmlns:a16="http://schemas.microsoft.com/office/drawing/2014/main" id="{37B68FB1-DDBD-C543-A25F-58963AED25B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30839" r="-30839"/>
          <a:stretch/>
        </p:blipFill>
        <p:spPr/>
      </p:pic>
      <p:sp>
        <p:nvSpPr>
          <p:cNvPr id="10" name="pole tekstowe 9">
            <a:extLst>
              <a:ext uri="{FF2B5EF4-FFF2-40B4-BE49-F238E27FC236}">
                <a16:creationId xmlns:a16="http://schemas.microsoft.com/office/drawing/2014/main" id="{5AD16D63-C669-574A-AEA7-3B7EE1E71071}"/>
              </a:ext>
            </a:extLst>
          </p:cNvPr>
          <p:cNvSpPr txBox="1"/>
          <p:nvPr/>
        </p:nvSpPr>
        <p:spPr>
          <a:xfrm>
            <a:off x="6705884" y="5429651"/>
            <a:ext cx="5044933" cy="276999"/>
          </a:xfrm>
          <a:prstGeom prst="rect">
            <a:avLst/>
          </a:prstGeom>
          <a:noFill/>
        </p:spPr>
        <p:txBody>
          <a:bodyPr wrap="square" rtlCol="0">
            <a:spAutoFit/>
          </a:bodyPr>
          <a:lstStyle/>
          <a:p>
            <a:r>
              <a:rPr lang="pl-PL" sz="1200" dirty="0" err="1">
                <a:latin typeface="+mj-lt"/>
              </a:rPr>
              <a:t>https</a:t>
            </a:r>
            <a:r>
              <a:rPr lang="pl-PL" sz="1200" dirty="0">
                <a:latin typeface="+mj-lt"/>
              </a:rPr>
              <a:t>://</a:t>
            </a:r>
            <a:r>
              <a:rPr lang="pl-PL" sz="1200" dirty="0" err="1">
                <a:latin typeface="+mj-lt"/>
              </a:rPr>
              <a:t>pixabay.com</a:t>
            </a:r>
            <a:r>
              <a:rPr lang="pl-PL" sz="1200" dirty="0">
                <a:latin typeface="+mj-lt"/>
              </a:rPr>
              <a:t>/</a:t>
            </a:r>
            <a:r>
              <a:rPr lang="pl-PL" sz="1200" dirty="0" err="1">
                <a:latin typeface="+mj-lt"/>
              </a:rPr>
              <a:t>pl</a:t>
            </a:r>
            <a:r>
              <a:rPr lang="pl-PL" sz="1200" dirty="0">
                <a:latin typeface="+mj-lt"/>
              </a:rPr>
              <a:t>/</a:t>
            </a:r>
            <a:r>
              <a:rPr lang="pl-PL" sz="1200" dirty="0" err="1">
                <a:latin typeface="+mj-lt"/>
              </a:rPr>
              <a:t>illustrations</a:t>
            </a:r>
            <a:r>
              <a:rPr lang="pl-PL" sz="1200" dirty="0">
                <a:latin typeface="+mj-lt"/>
              </a:rPr>
              <a:t>/ikona-celnik-policjant-id-1691312/ </a:t>
            </a:r>
          </a:p>
        </p:txBody>
      </p:sp>
    </p:spTree>
    <p:extLst>
      <p:ext uri="{BB962C8B-B14F-4D97-AF65-F5344CB8AC3E}">
        <p14:creationId xmlns:p14="http://schemas.microsoft.com/office/powerpoint/2010/main" val="3888445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865AC0E-804A-794A-93B2-B3CC9AE67E18}"/>
              </a:ext>
            </a:extLst>
          </p:cNvPr>
          <p:cNvSpPr>
            <a:spLocks noGrp="1"/>
          </p:cNvSpPr>
          <p:nvPr>
            <p:ph type="body" sz="quarter" idx="17"/>
          </p:nvPr>
        </p:nvSpPr>
        <p:spPr/>
        <p:txBody>
          <a:bodyPr/>
          <a:lstStyle/>
          <a:p>
            <a:r>
              <a:rPr lang="pl-PL" dirty="0"/>
              <a:t>Kolejnym zastosowanym rozwiązaniem mającym na celu zwiększenia bezpieczeństwa fitosanitarnego jest lista regulowanych agrofagów </a:t>
            </a:r>
            <a:r>
              <a:rPr lang="pl-PL" dirty="0" err="1"/>
              <a:t>niekwarantannowych</a:t>
            </a:r>
            <a:r>
              <a:rPr lang="pl-PL" dirty="0"/>
              <a:t>. Jest to grupa agrofagów przenoszonych głównie przez określone rośliny przeznaczone do sadzenia a ich rozprzestrzenienie może doprowadzić do znacznych strat gospodarczych. Ponadto dla organizmów tych dostępne są skuteczne środki zapobiegające ich występowaniu.</a:t>
            </a:r>
          </a:p>
          <a:p>
            <a:endParaRPr lang="pl-PL" dirty="0"/>
          </a:p>
          <a:p>
            <a:endParaRPr lang="pl-PL" dirty="0"/>
          </a:p>
        </p:txBody>
      </p:sp>
      <p:sp>
        <p:nvSpPr>
          <p:cNvPr id="7" name="Symbol zastępczy numeru slajdu 6">
            <a:extLst>
              <a:ext uri="{FF2B5EF4-FFF2-40B4-BE49-F238E27FC236}">
                <a16:creationId xmlns:a16="http://schemas.microsoft.com/office/drawing/2014/main" id="{5F63C19E-8B0D-734D-92B2-80A1A884CCAB}"/>
              </a:ext>
            </a:extLst>
          </p:cNvPr>
          <p:cNvSpPr>
            <a:spLocks noGrp="1"/>
          </p:cNvSpPr>
          <p:nvPr>
            <p:ph type="sldNum" sz="quarter" idx="4"/>
          </p:nvPr>
        </p:nvSpPr>
        <p:spPr/>
        <p:txBody>
          <a:bodyPr/>
          <a:lstStyle/>
          <a:p>
            <a:fld id="{D050D24A-9F6F-AA49-B1BB-DD661810E92D}" type="slidenum">
              <a:rPr lang="pl-PL" smtClean="0"/>
              <a:pPr/>
              <a:t>31</a:t>
            </a:fld>
            <a:endParaRPr lang="pl-PL"/>
          </a:p>
        </p:txBody>
      </p:sp>
      <p:sp>
        <p:nvSpPr>
          <p:cNvPr id="5" name="Symbol zastępczy tekstu 3">
            <a:extLst>
              <a:ext uri="{FF2B5EF4-FFF2-40B4-BE49-F238E27FC236}">
                <a16:creationId xmlns:a16="http://schemas.microsoft.com/office/drawing/2014/main" id="{98766F13-E2C2-034C-976D-E0968834C46B}"/>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Regulowane </a:t>
            </a:r>
            <a:r>
              <a:rPr lang="pl-PL" dirty="0" err="1"/>
              <a:t>agrofagi</a:t>
            </a:r>
            <a:r>
              <a:rPr lang="pl-PL" dirty="0"/>
              <a:t> </a:t>
            </a:r>
            <a:r>
              <a:rPr lang="pl-PL" dirty="0" err="1"/>
              <a:t>niekwarantannowe</a:t>
            </a:r>
            <a:endParaRPr lang="pl-PL" dirty="0"/>
          </a:p>
        </p:txBody>
      </p:sp>
      <p:pic>
        <p:nvPicPr>
          <p:cNvPr id="9" name="Symbol zastępczy obrazu 8" descr="Obraz zawierający osoba, żółty, pociąg, siedzi&#10;&#10;Opis wygenerowany automatycznie">
            <a:extLst>
              <a:ext uri="{FF2B5EF4-FFF2-40B4-BE49-F238E27FC236}">
                <a16:creationId xmlns:a16="http://schemas.microsoft.com/office/drawing/2014/main" id="{1DF9BCCF-4EE5-374E-AFA4-F2EFF995A10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32040" r="-32040"/>
          <a:stretch/>
        </p:blipFill>
        <p:spPr>
          <a:xfrm>
            <a:off x="279120" y="1690200"/>
            <a:ext cx="5706000" cy="3477600"/>
          </a:xfrm>
        </p:spPr>
      </p:pic>
      <p:sp>
        <p:nvSpPr>
          <p:cNvPr id="10" name="pole tekstowe 9">
            <a:extLst>
              <a:ext uri="{FF2B5EF4-FFF2-40B4-BE49-F238E27FC236}">
                <a16:creationId xmlns:a16="http://schemas.microsoft.com/office/drawing/2014/main" id="{851EA7C8-1159-FB4C-892A-A5CBD6161620}"/>
              </a:ext>
            </a:extLst>
          </p:cNvPr>
          <p:cNvSpPr txBox="1"/>
          <p:nvPr/>
        </p:nvSpPr>
        <p:spPr>
          <a:xfrm>
            <a:off x="1345941" y="5167800"/>
            <a:ext cx="4602369" cy="261035"/>
          </a:xfrm>
          <a:prstGeom prst="rect">
            <a:avLst/>
          </a:prstGeom>
          <a:noFill/>
        </p:spPr>
        <p:txBody>
          <a:bodyPr wrap="square" rtlCol="0">
            <a:spAutoFit/>
          </a:bodyPr>
          <a:lstStyle/>
          <a:p>
            <a:r>
              <a:rPr lang="pl-PL" sz="1050" dirty="0" err="1">
                <a:latin typeface="+mj-lt"/>
              </a:rPr>
              <a:t>https</a:t>
            </a:r>
            <a:r>
              <a:rPr lang="pl-PL" sz="1050" dirty="0">
                <a:latin typeface="+mj-lt"/>
              </a:rPr>
              <a:t>://</a:t>
            </a:r>
            <a:r>
              <a:rPr lang="pl-PL" sz="1050" dirty="0" err="1">
                <a:latin typeface="+mj-lt"/>
              </a:rPr>
              <a:t>www.flickr.com</a:t>
            </a:r>
            <a:r>
              <a:rPr lang="pl-PL" sz="1050" dirty="0">
                <a:latin typeface="+mj-lt"/>
              </a:rPr>
              <a:t>/</a:t>
            </a:r>
            <a:r>
              <a:rPr lang="pl-PL" sz="1050" dirty="0" err="1">
                <a:latin typeface="+mj-lt"/>
              </a:rPr>
              <a:t>photos</a:t>
            </a:r>
            <a:r>
              <a:rPr lang="pl-PL" sz="1050" dirty="0">
                <a:latin typeface="+mj-lt"/>
              </a:rPr>
              <a:t>/</a:t>
            </a:r>
            <a:r>
              <a:rPr lang="pl-PL" sz="1050" dirty="0" err="1">
                <a:latin typeface="+mj-lt"/>
              </a:rPr>
              <a:t>haikumania</a:t>
            </a:r>
            <a:r>
              <a:rPr lang="pl-PL" sz="1050" dirty="0">
                <a:latin typeface="+mj-lt"/>
              </a:rPr>
              <a:t>/6819145502 </a:t>
            </a:r>
          </a:p>
        </p:txBody>
      </p:sp>
    </p:spTree>
    <p:extLst>
      <p:ext uri="{BB962C8B-B14F-4D97-AF65-F5344CB8AC3E}">
        <p14:creationId xmlns:p14="http://schemas.microsoft.com/office/powerpoint/2010/main" val="2645321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9B8EB4C0-3F6B-3A43-A72F-5E3BE81B8B93}"/>
              </a:ext>
            </a:extLst>
          </p:cNvPr>
          <p:cNvSpPr>
            <a:spLocks noGrp="1"/>
          </p:cNvSpPr>
          <p:nvPr>
            <p:ph type="body" sz="quarter" idx="17"/>
          </p:nvPr>
        </p:nvSpPr>
        <p:spPr>
          <a:xfrm>
            <a:off x="301422" y="1217958"/>
            <a:ext cx="5155200" cy="4422084"/>
          </a:xfrm>
        </p:spPr>
        <p:txBody>
          <a:bodyPr/>
          <a:lstStyle/>
          <a:p>
            <a:r>
              <a:rPr lang="pl-PL" dirty="0"/>
              <a:t>Na podstawie danych o biologii danego organizmu jego roślin żywicielskich, obecnego obszaru występowania i wpływu na tym obszarze ocenia się ryzyka i prawdopodobieństwa: przedostania się organizmu na interesujący nas obszar, prawdopodobieństwo zadomowienia się tegoż organizmu na danym obszarze, potencjalną wielkość rozprzestrzenienia badanego organizmu oraz potencjalne szkody i straty, które dany organizm może spowodować w naszej gospodarce i rolnictwie. Na podstawie tak wykonanej analizy można podjąć decyzję czy badany organizm powinien być organizmem w jakikolwiek sposób regulowany, lub czy powinien trafić na listę organizmów kwarantannowych.</a:t>
            </a:r>
          </a:p>
          <a:p>
            <a:endParaRPr lang="pl-PL" dirty="0"/>
          </a:p>
          <a:p>
            <a:endParaRPr lang="pl-PL" dirty="0"/>
          </a:p>
        </p:txBody>
      </p:sp>
      <p:sp>
        <p:nvSpPr>
          <p:cNvPr id="7" name="Symbol zastępczy numeru slajdu 6">
            <a:extLst>
              <a:ext uri="{FF2B5EF4-FFF2-40B4-BE49-F238E27FC236}">
                <a16:creationId xmlns:a16="http://schemas.microsoft.com/office/drawing/2014/main" id="{E585CF47-4DC0-D34F-832A-6C00695797B0}"/>
              </a:ext>
            </a:extLst>
          </p:cNvPr>
          <p:cNvSpPr>
            <a:spLocks noGrp="1"/>
          </p:cNvSpPr>
          <p:nvPr>
            <p:ph type="sldNum" sz="quarter" idx="4"/>
          </p:nvPr>
        </p:nvSpPr>
        <p:spPr/>
        <p:txBody>
          <a:bodyPr/>
          <a:lstStyle/>
          <a:p>
            <a:fld id="{D050D24A-9F6F-AA49-B1BB-DD661810E92D}" type="slidenum">
              <a:rPr lang="pl-PL" smtClean="0"/>
              <a:pPr/>
              <a:t>32</a:t>
            </a:fld>
            <a:endParaRPr lang="pl-PL"/>
          </a:p>
        </p:txBody>
      </p:sp>
      <p:sp>
        <p:nvSpPr>
          <p:cNvPr id="9" name="Symbol zastępczy tekstu 3">
            <a:extLst>
              <a:ext uri="{FF2B5EF4-FFF2-40B4-BE49-F238E27FC236}">
                <a16:creationId xmlns:a16="http://schemas.microsoft.com/office/drawing/2014/main" id="{99EC1B98-180D-1E43-BA2E-D2377D934983}"/>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Ocena ryzyka</a:t>
            </a:r>
          </a:p>
        </p:txBody>
      </p:sp>
      <p:pic>
        <p:nvPicPr>
          <p:cNvPr id="11" name="Symbol zastępczy obrazu 10" descr="Obraz zawierający woda, siedzi, lampa, małe&#10;&#10;Opis wygenerowany automatycznie">
            <a:extLst>
              <a:ext uri="{FF2B5EF4-FFF2-40B4-BE49-F238E27FC236}">
                <a16:creationId xmlns:a16="http://schemas.microsoft.com/office/drawing/2014/main" id="{F59CE3EC-F97E-F043-A181-761D5A0FBED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5857946" y="1678531"/>
            <a:ext cx="5660286" cy="3500938"/>
          </a:xfrm>
        </p:spPr>
      </p:pic>
      <p:sp>
        <p:nvSpPr>
          <p:cNvPr id="14" name="pole tekstowe 13">
            <a:extLst>
              <a:ext uri="{FF2B5EF4-FFF2-40B4-BE49-F238E27FC236}">
                <a16:creationId xmlns:a16="http://schemas.microsoft.com/office/drawing/2014/main" id="{73C71EA3-1239-A74F-9BD7-6CD613E32DBD}"/>
              </a:ext>
            </a:extLst>
          </p:cNvPr>
          <p:cNvSpPr txBox="1"/>
          <p:nvPr/>
        </p:nvSpPr>
        <p:spPr>
          <a:xfrm>
            <a:off x="5857946" y="5308092"/>
            <a:ext cx="5044933" cy="276999"/>
          </a:xfrm>
          <a:prstGeom prst="rect">
            <a:avLst/>
          </a:prstGeom>
          <a:noFill/>
        </p:spPr>
        <p:txBody>
          <a:bodyPr wrap="square" rtlCol="0">
            <a:spAutoFit/>
          </a:bodyPr>
          <a:lstStyle/>
          <a:p>
            <a:r>
              <a:rPr lang="pl-PL" sz="1200" dirty="0" err="1">
                <a:latin typeface="+mj-lt"/>
              </a:rPr>
              <a:t>https</a:t>
            </a:r>
            <a:r>
              <a:rPr lang="pl-PL" sz="1200" dirty="0">
                <a:latin typeface="+mj-lt"/>
              </a:rPr>
              <a:t>://</a:t>
            </a:r>
            <a:r>
              <a:rPr lang="pl-PL" sz="1200" dirty="0" err="1">
                <a:latin typeface="+mj-lt"/>
              </a:rPr>
              <a:t>www.piqsels.com</a:t>
            </a:r>
            <a:r>
              <a:rPr lang="pl-PL" sz="1200" dirty="0">
                <a:latin typeface="+mj-lt"/>
              </a:rPr>
              <a:t>/en/public-</a:t>
            </a:r>
            <a:r>
              <a:rPr lang="pl-PL" sz="1200" dirty="0" err="1">
                <a:latin typeface="+mj-lt"/>
              </a:rPr>
              <a:t>domain</a:t>
            </a:r>
            <a:r>
              <a:rPr lang="pl-PL" sz="1200" dirty="0">
                <a:latin typeface="+mj-lt"/>
              </a:rPr>
              <a:t>-</a:t>
            </a:r>
            <a:r>
              <a:rPr lang="pl-PL" sz="1200" dirty="0" err="1">
                <a:latin typeface="+mj-lt"/>
              </a:rPr>
              <a:t>photo-zbrrx</a:t>
            </a:r>
            <a:r>
              <a:rPr lang="pl-PL" sz="1200" dirty="0">
                <a:latin typeface="+mj-lt"/>
              </a:rPr>
              <a:t>/</a:t>
            </a:r>
            <a:r>
              <a:rPr lang="pl-PL" sz="1200" dirty="0" err="1">
                <a:latin typeface="+mj-lt"/>
              </a:rPr>
              <a:t>download</a:t>
            </a:r>
            <a:r>
              <a:rPr lang="pl-PL" sz="1200" dirty="0">
                <a:latin typeface="+mj-lt"/>
              </a:rPr>
              <a:t> </a:t>
            </a:r>
          </a:p>
        </p:txBody>
      </p:sp>
    </p:spTree>
    <p:extLst>
      <p:ext uri="{BB962C8B-B14F-4D97-AF65-F5344CB8AC3E}">
        <p14:creationId xmlns:p14="http://schemas.microsoft.com/office/powerpoint/2010/main" val="277101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372FB59-3C6D-DD48-8C88-15B3689718A5}"/>
              </a:ext>
            </a:extLst>
          </p:cNvPr>
          <p:cNvSpPr>
            <a:spLocks noGrp="1"/>
          </p:cNvSpPr>
          <p:nvPr>
            <p:ph type="body" sz="quarter" idx="17"/>
          </p:nvPr>
        </p:nvSpPr>
        <p:spPr/>
        <p:txBody>
          <a:bodyPr/>
          <a:lstStyle/>
          <a:p>
            <a:r>
              <a:rPr lang="pl-PL" dirty="0"/>
              <a:t>Dla niektórych kierunków importu oraz pewnych przedmiotów lub produktów roślinnych ustanowiono odpowiednie wymogi szczególne dotyczące ich wprowadzania na terytorium UE. Wśród takich wymogów są urzędowe poświadczenia organizacji ochrony roślin państw trzecich zaświadczające, iż dana przesyłka jest wolna od agrofagów. Innym środkiem jest oświadczenie o pochodzeniu danej przesyłki z obszaru lub gospodarstwa wolnego od danego agrofaga.</a:t>
            </a:r>
          </a:p>
          <a:p>
            <a:endParaRPr lang="pl-PL" dirty="0"/>
          </a:p>
          <a:p>
            <a:endParaRPr lang="pl-PL" dirty="0"/>
          </a:p>
        </p:txBody>
      </p:sp>
      <p:sp>
        <p:nvSpPr>
          <p:cNvPr id="7" name="Symbol zastępczy numeru slajdu 6">
            <a:extLst>
              <a:ext uri="{FF2B5EF4-FFF2-40B4-BE49-F238E27FC236}">
                <a16:creationId xmlns:a16="http://schemas.microsoft.com/office/drawing/2014/main" id="{5F63C19E-8B0D-734D-92B2-80A1A884CCAB}"/>
              </a:ext>
            </a:extLst>
          </p:cNvPr>
          <p:cNvSpPr>
            <a:spLocks noGrp="1"/>
          </p:cNvSpPr>
          <p:nvPr>
            <p:ph type="sldNum" sz="quarter" idx="4"/>
          </p:nvPr>
        </p:nvSpPr>
        <p:spPr/>
        <p:txBody>
          <a:bodyPr/>
          <a:lstStyle/>
          <a:p>
            <a:fld id="{D050D24A-9F6F-AA49-B1BB-DD661810E92D}" type="slidenum">
              <a:rPr lang="pl-PL" smtClean="0"/>
              <a:pPr/>
              <a:t>33</a:t>
            </a:fld>
            <a:endParaRPr lang="pl-PL"/>
          </a:p>
        </p:txBody>
      </p:sp>
      <p:sp>
        <p:nvSpPr>
          <p:cNvPr id="5" name="Symbol zastępczy tekstu 3">
            <a:extLst>
              <a:ext uri="{FF2B5EF4-FFF2-40B4-BE49-F238E27FC236}">
                <a16:creationId xmlns:a16="http://schemas.microsoft.com/office/drawing/2014/main" id="{599C594A-EF2B-A74D-9AC6-9B755E6BEA80}"/>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Szczególne wymagania importowe</a:t>
            </a:r>
          </a:p>
        </p:txBody>
      </p:sp>
      <p:pic>
        <p:nvPicPr>
          <p:cNvPr id="9" name="Symbol zastępczy obrazu 8" descr="Obraz zawierający kontener, budynek, zewnętrzne, obiekt&#10;&#10;Opis wygenerowany automatycznie">
            <a:extLst>
              <a:ext uri="{FF2B5EF4-FFF2-40B4-BE49-F238E27FC236}">
                <a16:creationId xmlns:a16="http://schemas.microsoft.com/office/drawing/2014/main" id="{CEC81804-58DC-5841-9CC8-2B51681D795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0" name="pole tekstowe 9">
            <a:extLst>
              <a:ext uri="{FF2B5EF4-FFF2-40B4-BE49-F238E27FC236}">
                <a16:creationId xmlns:a16="http://schemas.microsoft.com/office/drawing/2014/main" id="{1502F26D-BEF4-1842-8C1A-3FFA945EC62F}"/>
              </a:ext>
            </a:extLst>
          </p:cNvPr>
          <p:cNvSpPr txBox="1"/>
          <p:nvPr/>
        </p:nvSpPr>
        <p:spPr>
          <a:xfrm>
            <a:off x="279120" y="5641136"/>
            <a:ext cx="5706000" cy="253916"/>
          </a:xfrm>
          <a:prstGeom prst="rect">
            <a:avLst/>
          </a:prstGeom>
          <a:noFill/>
        </p:spPr>
        <p:txBody>
          <a:bodyPr wrap="square" rtlCol="0">
            <a:spAutoFit/>
          </a:bodyPr>
          <a:lstStyle/>
          <a:p>
            <a:r>
              <a:rPr lang="pl-PL" sz="1050" dirty="0" err="1">
                <a:latin typeface="+mj-lt"/>
              </a:rPr>
              <a:t>https</a:t>
            </a:r>
            <a:r>
              <a:rPr lang="pl-PL" sz="1050" dirty="0">
                <a:latin typeface="+mj-lt"/>
              </a:rPr>
              <a:t>://</a:t>
            </a:r>
            <a:r>
              <a:rPr lang="pl-PL" sz="1050" dirty="0" err="1">
                <a:latin typeface="+mj-lt"/>
              </a:rPr>
              <a:t>www.publicdomainpictures.net</a:t>
            </a:r>
            <a:r>
              <a:rPr lang="pl-PL" sz="1050" dirty="0">
                <a:latin typeface="+mj-lt"/>
              </a:rPr>
              <a:t>/</a:t>
            </a:r>
            <a:r>
              <a:rPr lang="pl-PL" sz="1050" dirty="0" err="1">
                <a:latin typeface="+mj-lt"/>
              </a:rPr>
              <a:t>pl</a:t>
            </a:r>
            <a:r>
              <a:rPr lang="pl-PL" sz="1050" dirty="0">
                <a:latin typeface="+mj-lt"/>
              </a:rPr>
              <a:t>/</a:t>
            </a:r>
            <a:r>
              <a:rPr lang="pl-PL" sz="1050" dirty="0" err="1">
                <a:latin typeface="+mj-lt"/>
              </a:rPr>
              <a:t>view-image.php</a:t>
            </a:r>
            <a:r>
              <a:rPr lang="pl-PL" sz="1050" dirty="0">
                <a:latin typeface="+mj-lt"/>
              </a:rPr>
              <a:t>? image=31345&amp;picture=pojemniki-1 </a:t>
            </a:r>
          </a:p>
        </p:txBody>
      </p:sp>
    </p:spTree>
    <p:extLst>
      <p:ext uri="{BB962C8B-B14F-4D97-AF65-F5344CB8AC3E}">
        <p14:creationId xmlns:p14="http://schemas.microsoft.com/office/powerpoint/2010/main" val="447177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94E57D7-FEC0-4C40-B31B-EAFF922637CE}"/>
              </a:ext>
            </a:extLst>
          </p:cNvPr>
          <p:cNvSpPr>
            <a:spLocks noGrp="1"/>
          </p:cNvSpPr>
          <p:nvPr>
            <p:ph type="body" sz="quarter" idx="17"/>
          </p:nvPr>
        </p:nvSpPr>
        <p:spPr>
          <a:xfrm>
            <a:off x="502146" y="2884460"/>
            <a:ext cx="5155200" cy="1866444"/>
          </a:xfrm>
        </p:spPr>
        <p:txBody>
          <a:bodyPr/>
          <a:lstStyle/>
          <a:p>
            <a:r>
              <a:rPr lang="pl-PL" dirty="0"/>
              <a:t>Ponadto przygotowano listę tzw. roślin wysokiego ryzyka, których import do Unii Europejskiej jest zakazany ze wszystkich państw do momentu wykonania analizy ryzyka i wydania zgody na ten import. Należy zauważyć, iż każde państwo z osobna musi taką zgodę uzyskać.</a:t>
            </a:r>
          </a:p>
          <a:p>
            <a:endParaRPr lang="pl-PL" dirty="0"/>
          </a:p>
          <a:p>
            <a:endParaRPr lang="pl-PL" dirty="0"/>
          </a:p>
        </p:txBody>
      </p:sp>
      <p:sp>
        <p:nvSpPr>
          <p:cNvPr id="7" name="Symbol zastępczy numeru slajdu 6">
            <a:extLst>
              <a:ext uri="{FF2B5EF4-FFF2-40B4-BE49-F238E27FC236}">
                <a16:creationId xmlns:a16="http://schemas.microsoft.com/office/drawing/2014/main" id="{E585CF47-4DC0-D34F-832A-6C00695797B0}"/>
              </a:ext>
            </a:extLst>
          </p:cNvPr>
          <p:cNvSpPr>
            <a:spLocks noGrp="1"/>
          </p:cNvSpPr>
          <p:nvPr>
            <p:ph type="sldNum" sz="quarter" idx="4"/>
          </p:nvPr>
        </p:nvSpPr>
        <p:spPr/>
        <p:txBody>
          <a:bodyPr/>
          <a:lstStyle/>
          <a:p>
            <a:fld id="{D050D24A-9F6F-AA49-B1BB-DD661810E92D}" type="slidenum">
              <a:rPr lang="pl-PL" smtClean="0"/>
              <a:pPr/>
              <a:t>34</a:t>
            </a:fld>
            <a:endParaRPr lang="pl-PL"/>
          </a:p>
        </p:txBody>
      </p:sp>
      <p:sp>
        <p:nvSpPr>
          <p:cNvPr id="5" name="Symbol zastępczy tekstu 3">
            <a:extLst>
              <a:ext uri="{FF2B5EF4-FFF2-40B4-BE49-F238E27FC236}">
                <a16:creationId xmlns:a16="http://schemas.microsoft.com/office/drawing/2014/main" id="{2C0EF001-A88B-3E43-844B-7132C3ABDBAA}"/>
              </a:ext>
            </a:extLst>
          </p:cNvPr>
          <p:cNvSpPr txBox="1">
            <a:spLocks/>
          </p:cNvSpPr>
          <p:nvPr/>
        </p:nvSpPr>
        <p:spPr>
          <a:xfrm>
            <a:off x="279120" y="377456"/>
            <a:ext cx="11338381" cy="457770"/>
          </a:xfrm>
          <a:prstGeom prst="rect">
            <a:avLst/>
          </a:prstGeom>
        </p:spPr>
        <p:txBody>
          <a:bodyPr/>
          <a:lstStyle>
            <a:lvl1pPr marL="0" indent="0" algn="l" defTabSz="914400" rtl="0" eaLnBrk="1" latinLnBrk="0" hangingPunct="1">
              <a:lnSpc>
                <a:spcPct val="90000"/>
              </a:lnSpc>
              <a:spcBef>
                <a:spcPts val="1000"/>
              </a:spcBef>
              <a:buFont typeface="Arial"/>
              <a:buNone/>
              <a:defRPr sz="28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Rośliny wysokiego ryzyka</a:t>
            </a:r>
          </a:p>
        </p:txBody>
      </p:sp>
      <p:pic>
        <p:nvPicPr>
          <p:cNvPr id="9" name="Symbol zastępczy obrazu 8" descr="Obraz zawierający stół, kobieta, komputer, drewniane&#10;&#10;Opis wygenerowany automatycznie">
            <a:extLst>
              <a:ext uri="{FF2B5EF4-FFF2-40B4-BE49-F238E27FC236}">
                <a16:creationId xmlns:a16="http://schemas.microsoft.com/office/drawing/2014/main" id="{8168D392-D72C-D94D-A32C-DEA0C898005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0" name="pole tekstowe 9">
            <a:extLst>
              <a:ext uri="{FF2B5EF4-FFF2-40B4-BE49-F238E27FC236}">
                <a16:creationId xmlns:a16="http://schemas.microsoft.com/office/drawing/2014/main" id="{EBE2365E-EE6A-A246-BD72-C0B620997FE4}"/>
              </a:ext>
            </a:extLst>
          </p:cNvPr>
          <p:cNvSpPr txBox="1"/>
          <p:nvPr/>
        </p:nvSpPr>
        <p:spPr>
          <a:xfrm>
            <a:off x="5836431" y="5568151"/>
            <a:ext cx="5736044" cy="461665"/>
          </a:xfrm>
          <a:prstGeom prst="rect">
            <a:avLst/>
          </a:prstGeom>
          <a:noFill/>
        </p:spPr>
        <p:txBody>
          <a:bodyPr wrap="square" rtlCol="0">
            <a:spAutoFit/>
          </a:bodyPr>
          <a:lstStyle/>
          <a:p>
            <a:r>
              <a:rPr lang="pl-PL" sz="1200" dirty="0" err="1">
                <a:latin typeface="+mj-lt"/>
              </a:rPr>
              <a:t>https</a:t>
            </a:r>
            <a:r>
              <a:rPr lang="pl-PL" sz="1200" dirty="0">
                <a:latin typeface="+mj-lt"/>
              </a:rPr>
              <a:t>://</a:t>
            </a:r>
            <a:r>
              <a:rPr lang="pl-PL" sz="1200" dirty="0" err="1">
                <a:latin typeface="+mj-lt"/>
              </a:rPr>
              <a:t>www.needpix.com</a:t>
            </a:r>
            <a:r>
              <a:rPr lang="pl-PL" sz="1200" dirty="0">
                <a:latin typeface="+mj-lt"/>
              </a:rPr>
              <a:t>/</a:t>
            </a:r>
            <a:r>
              <a:rPr lang="pl-PL" sz="1200" dirty="0" err="1">
                <a:latin typeface="+mj-lt"/>
              </a:rPr>
              <a:t>photo</a:t>
            </a:r>
            <a:r>
              <a:rPr lang="pl-PL" sz="1200" dirty="0">
                <a:latin typeface="+mj-lt"/>
              </a:rPr>
              <a:t>/</a:t>
            </a:r>
            <a:r>
              <a:rPr lang="pl-PL" sz="1200" dirty="0" err="1">
                <a:latin typeface="+mj-lt"/>
              </a:rPr>
              <a:t>download</a:t>
            </a:r>
            <a:r>
              <a:rPr lang="pl-PL" sz="1200" dirty="0">
                <a:latin typeface="+mj-lt"/>
              </a:rPr>
              <a:t>/1292177/</a:t>
            </a:r>
            <a:r>
              <a:rPr lang="pl-PL" sz="1200" dirty="0" err="1">
                <a:latin typeface="+mj-lt"/>
              </a:rPr>
              <a:t>tightrope</a:t>
            </a:r>
            <a:r>
              <a:rPr lang="pl-PL" sz="1200" dirty="0">
                <a:latin typeface="+mj-lt"/>
              </a:rPr>
              <a:t>-walk-</a:t>
            </a:r>
            <a:r>
              <a:rPr lang="pl-PL" sz="1200" dirty="0" err="1">
                <a:latin typeface="+mj-lt"/>
              </a:rPr>
              <a:t>balance</a:t>
            </a:r>
            <a:r>
              <a:rPr lang="pl-PL" sz="1200" dirty="0">
                <a:latin typeface="+mj-lt"/>
              </a:rPr>
              <a:t>- </a:t>
            </a:r>
            <a:r>
              <a:rPr lang="pl-PL" sz="1200" dirty="0" err="1">
                <a:latin typeface="+mj-lt"/>
              </a:rPr>
              <a:t>rope</a:t>
            </a:r>
            <a:r>
              <a:rPr lang="pl-PL" sz="1200" dirty="0">
                <a:latin typeface="+mj-lt"/>
              </a:rPr>
              <a:t>-</a:t>
            </a:r>
            <a:r>
              <a:rPr lang="pl-PL" sz="1200" dirty="0" err="1">
                <a:latin typeface="+mj-lt"/>
              </a:rPr>
              <a:t>danger</a:t>
            </a:r>
            <a:r>
              <a:rPr lang="pl-PL" sz="1200" dirty="0">
                <a:latin typeface="+mj-lt"/>
              </a:rPr>
              <a:t>-</a:t>
            </a:r>
            <a:r>
              <a:rPr lang="pl-PL" sz="1200" dirty="0" err="1">
                <a:latin typeface="+mj-lt"/>
              </a:rPr>
              <a:t>risk</a:t>
            </a:r>
            <a:r>
              <a:rPr lang="pl-PL" sz="1200" dirty="0">
                <a:latin typeface="+mj-lt"/>
              </a:rPr>
              <a:t>-pole-</a:t>
            </a:r>
            <a:r>
              <a:rPr lang="pl-PL" sz="1200" dirty="0" err="1">
                <a:latin typeface="+mj-lt"/>
              </a:rPr>
              <a:t>male</a:t>
            </a:r>
            <a:r>
              <a:rPr lang="pl-PL" sz="1200" dirty="0">
                <a:latin typeface="+mj-lt"/>
              </a:rPr>
              <a:t>-</a:t>
            </a:r>
            <a:r>
              <a:rPr lang="pl-PL" sz="1200" dirty="0" err="1">
                <a:latin typeface="+mj-lt"/>
              </a:rPr>
              <a:t>confident</a:t>
            </a:r>
            <a:r>
              <a:rPr lang="pl-PL" sz="1200" dirty="0">
                <a:latin typeface="+mj-lt"/>
              </a:rPr>
              <a:t> </a:t>
            </a:r>
          </a:p>
        </p:txBody>
      </p:sp>
    </p:spTree>
    <p:extLst>
      <p:ext uri="{BB962C8B-B14F-4D97-AF65-F5344CB8AC3E}">
        <p14:creationId xmlns:p14="http://schemas.microsoft.com/office/powerpoint/2010/main" val="350604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5E4C6214-2967-A640-805F-01C1EE7FF738}"/>
              </a:ext>
            </a:extLst>
          </p:cNvPr>
          <p:cNvSpPr>
            <a:spLocks noGrp="1"/>
          </p:cNvSpPr>
          <p:nvPr>
            <p:ph type="body" sz="quarter" idx="14"/>
          </p:nvPr>
        </p:nvSpPr>
        <p:spPr/>
        <p:txBody>
          <a:bodyPr/>
          <a:lstStyle/>
          <a:p>
            <a:r>
              <a:rPr lang="pl-PL"/>
              <a:t>Quiz</a:t>
            </a:r>
          </a:p>
        </p:txBody>
      </p:sp>
      <p:sp>
        <p:nvSpPr>
          <p:cNvPr id="6" name="Symbol zastępczy tekstu 5">
            <a:extLst>
              <a:ext uri="{FF2B5EF4-FFF2-40B4-BE49-F238E27FC236}">
                <a16:creationId xmlns:a16="http://schemas.microsoft.com/office/drawing/2014/main" id="{CBF3C1F1-E1E9-0041-A7E4-402B26491057}"/>
              </a:ext>
            </a:extLst>
          </p:cNvPr>
          <p:cNvSpPr>
            <a:spLocks noGrp="1"/>
          </p:cNvSpPr>
          <p:nvPr>
            <p:ph type="body" sz="quarter" idx="18"/>
          </p:nvPr>
        </p:nvSpPr>
        <p:spPr>
          <a:xfrm>
            <a:off x="2667000" y="2287801"/>
            <a:ext cx="8931454" cy="712680"/>
          </a:xfrm>
        </p:spPr>
        <p:txBody>
          <a:bodyPr/>
          <a:lstStyle/>
          <a:p>
            <a:r>
              <a:rPr lang="pl-PL" sz="4000" dirty="0"/>
              <a:t>Link do narzędzia edukacyjnego </a:t>
            </a:r>
            <a:r>
              <a:rPr lang="pl-PL" sz="4000" dirty="0">
                <a:hlinkClick r:id="rId2"/>
              </a:rPr>
              <a:t>Kahoot!</a:t>
            </a:r>
            <a:endParaRPr lang="pl-PL" sz="4000" dirty="0"/>
          </a:p>
        </p:txBody>
      </p:sp>
      <p:sp>
        <p:nvSpPr>
          <p:cNvPr id="4" name="Symbol zastępczy numeru slajdu 3">
            <a:extLst>
              <a:ext uri="{FF2B5EF4-FFF2-40B4-BE49-F238E27FC236}">
                <a16:creationId xmlns:a16="http://schemas.microsoft.com/office/drawing/2014/main" id="{D15C6894-6C8A-7E4D-B1D7-2ABA04C46D1B}"/>
              </a:ext>
            </a:extLst>
          </p:cNvPr>
          <p:cNvSpPr>
            <a:spLocks noGrp="1"/>
          </p:cNvSpPr>
          <p:nvPr>
            <p:ph type="sldNum" sz="quarter" idx="4294967295"/>
          </p:nvPr>
        </p:nvSpPr>
        <p:spPr>
          <a:xfrm>
            <a:off x="11726863" y="6267450"/>
            <a:ext cx="465137" cy="231775"/>
          </a:xfrm>
        </p:spPr>
        <p:txBody>
          <a:bodyPr/>
          <a:lstStyle/>
          <a:p>
            <a:fld id="{D050D24A-9F6F-AA49-B1BB-DD661810E92D}" type="slidenum">
              <a:rPr lang="pl-PL" smtClean="0"/>
              <a:pPr/>
              <a:t>35</a:t>
            </a:fld>
            <a:endParaRPr lang="pl-PL"/>
          </a:p>
        </p:txBody>
      </p:sp>
      <p:sp>
        <p:nvSpPr>
          <p:cNvPr id="7" name="pole tekstowe 6">
            <a:extLst>
              <a:ext uri="{FF2B5EF4-FFF2-40B4-BE49-F238E27FC236}">
                <a16:creationId xmlns:a16="http://schemas.microsoft.com/office/drawing/2014/main" id="{69856D48-A453-4B4C-A2F0-16C0532C38CB}"/>
              </a:ext>
            </a:extLst>
          </p:cNvPr>
          <p:cNvSpPr txBox="1"/>
          <p:nvPr/>
        </p:nvSpPr>
        <p:spPr>
          <a:xfrm>
            <a:off x="3313216" y="4328458"/>
            <a:ext cx="8413647" cy="1938992"/>
          </a:xfrm>
          <a:prstGeom prst="rect">
            <a:avLst/>
          </a:prstGeom>
          <a:noFill/>
        </p:spPr>
        <p:txBody>
          <a:bodyPr wrap="square" rtlCol="0">
            <a:spAutoFit/>
          </a:bodyPr>
          <a:lstStyle/>
          <a:p>
            <a:r>
              <a:rPr lang="pl-PL" sz="4000" dirty="0">
                <a:latin typeface="+mj-lt"/>
              </a:rPr>
              <a:t>Uczniowie:</a:t>
            </a:r>
          </a:p>
          <a:p>
            <a:r>
              <a:rPr lang="pl-PL" sz="4000" dirty="0">
                <a:latin typeface="+mj-lt"/>
              </a:rPr>
              <a:t>Proszę na urządzeniach mobilnych wejść na stronę </a:t>
            </a:r>
            <a:r>
              <a:rPr lang="pl-PL" sz="4000" b="1" dirty="0">
                <a:latin typeface="+mj-lt"/>
                <a:hlinkClick r:id="rId3"/>
              </a:rPr>
              <a:t>www.kahoot.it</a:t>
            </a:r>
            <a:endParaRPr lang="pl-PL" sz="4000" b="1" dirty="0">
              <a:latin typeface="+mj-lt"/>
            </a:endParaRPr>
          </a:p>
        </p:txBody>
      </p:sp>
    </p:spTree>
    <p:extLst>
      <p:ext uri="{BB962C8B-B14F-4D97-AF65-F5344CB8AC3E}">
        <p14:creationId xmlns:p14="http://schemas.microsoft.com/office/powerpoint/2010/main" val="1206259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6CDDE1D2-27EB-D049-8977-45A57E3EA330}"/>
              </a:ext>
            </a:extLst>
          </p:cNvPr>
          <p:cNvSpPr>
            <a:spLocks noGrp="1"/>
          </p:cNvSpPr>
          <p:nvPr>
            <p:ph type="body" sz="quarter" idx="14"/>
          </p:nvPr>
        </p:nvSpPr>
        <p:spPr/>
        <p:txBody>
          <a:bodyPr/>
          <a:lstStyle/>
          <a:p>
            <a:r>
              <a:rPr lang="pl-PL"/>
              <a:t>Dziękuję za uwagę!</a:t>
            </a:r>
          </a:p>
        </p:txBody>
      </p:sp>
      <p:sp>
        <p:nvSpPr>
          <p:cNvPr id="6" name="Symbol zastępczy tekstu 4">
            <a:extLst>
              <a:ext uri="{FF2B5EF4-FFF2-40B4-BE49-F238E27FC236}">
                <a16:creationId xmlns:a16="http://schemas.microsoft.com/office/drawing/2014/main" id="{80879B62-8D05-854B-8771-5CCC90A32F5F}"/>
              </a:ext>
            </a:extLst>
          </p:cNvPr>
          <p:cNvSpPr>
            <a:spLocks noGrp="1"/>
          </p:cNvSpPr>
          <p:nvPr>
            <p:ph type="body" sz="quarter" idx="18"/>
          </p:nvPr>
        </p:nvSpPr>
        <p:spPr>
          <a:xfrm>
            <a:off x="256727" y="3962321"/>
            <a:ext cx="11485562" cy="712680"/>
          </a:xfrm>
        </p:spPr>
        <p:txBody>
          <a:bodyPr/>
          <a:lstStyle/>
          <a:p>
            <a:r>
              <a:rPr lang="pl-PL" sz="3200"/>
              <a:t>Dr Tomasz Kałuski</a:t>
            </a:r>
          </a:p>
          <a:p>
            <a:r>
              <a:rPr lang="pl-PL" sz="3200"/>
              <a:t>Mgr Magdalena Gawlak</a:t>
            </a:r>
          </a:p>
          <a:p>
            <a:r>
              <a:rPr lang="pl-PL" sz="3200"/>
              <a:t>Mgr Daria Rzepecka</a:t>
            </a:r>
          </a:p>
        </p:txBody>
      </p:sp>
      <p:sp>
        <p:nvSpPr>
          <p:cNvPr id="7" name="Symbol zastępczy tekstu 5">
            <a:extLst>
              <a:ext uri="{FF2B5EF4-FFF2-40B4-BE49-F238E27FC236}">
                <a16:creationId xmlns:a16="http://schemas.microsoft.com/office/drawing/2014/main" id="{0BC0083C-4082-7742-8527-E49AF5C0EEAE}"/>
              </a:ext>
            </a:extLst>
          </p:cNvPr>
          <p:cNvSpPr>
            <a:spLocks noGrp="1"/>
          </p:cNvSpPr>
          <p:nvPr>
            <p:ph type="body" sz="quarter" idx="19"/>
          </p:nvPr>
        </p:nvSpPr>
        <p:spPr>
          <a:xfrm>
            <a:off x="334963" y="5820937"/>
            <a:ext cx="11485562" cy="839572"/>
          </a:xfrm>
        </p:spPr>
        <p:txBody>
          <a:bodyPr/>
          <a:lstStyle/>
          <a:p>
            <a:r>
              <a:rPr lang="pl-PL"/>
              <a:t>Instytut Ochrony Roślin – Państwowy Instytut Badawczy</a:t>
            </a:r>
            <a:br>
              <a:rPr lang="pl-PL"/>
            </a:br>
            <a:r>
              <a:rPr lang="pl-PL" b="1">
                <a:solidFill>
                  <a:srgbClr val="004C42"/>
                </a:solidFill>
                <a:hlinkClick r:id="rId2"/>
              </a:rPr>
              <a:t>www.ior.poznan.pl</a:t>
            </a:r>
            <a:br>
              <a:rPr lang="pl-PL" b="1">
                <a:solidFill>
                  <a:srgbClr val="004C42"/>
                </a:solidFill>
              </a:rPr>
            </a:br>
            <a:r>
              <a:rPr lang="pl-PL" b="1" err="1">
                <a:solidFill>
                  <a:srgbClr val="004C42"/>
                </a:solidFill>
              </a:rPr>
              <a:t>kwarantanna@iorpib.poznan.pl</a:t>
            </a:r>
            <a:endParaRPr lang="pl-PL" b="1">
              <a:solidFill>
                <a:srgbClr val="004C42"/>
              </a:solidFill>
            </a:endParaRPr>
          </a:p>
          <a:p>
            <a:endParaRPr lang="pl-PL"/>
          </a:p>
        </p:txBody>
      </p:sp>
    </p:spTree>
    <p:extLst>
      <p:ext uri="{BB962C8B-B14F-4D97-AF65-F5344CB8AC3E}">
        <p14:creationId xmlns:p14="http://schemas.microsoft.com/office/powerpoint/2010/main" val="31914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9A1B233-99E4-2349-8294-1AA1262A4C86}"/>
              </a:ext>
            </a:extLst>
          </p:cNvPr>
          <p:cNvSpPr>
            <a:spLocks noGrp="1"/>
          </p:cNvSpPr>
          <p:nvPr>
            <p:ph type="body" sz="quarter" idx="17"/>
          </p:nvPr>
        </p:nvSpPr>
        <p:spPr>
          <a:xfrm>
            <a:off x="6507383" y="1471184"/>
            <a:ext cx="5110118" cy="4160570"/>
          </a:xfrm>
        </p:spPr>
        <p:txBody>
          <a:bodyPr/>
          <a:lstStyle/>
          <a:p>
            <a:pPr marL="285750" indent="-285750">
              <a:buFont typeface="Arial" panose="020B0604020202020204" pitchFamily="34" charset="0"/>
              <a:buChar char="•"/>
            </a:pPr>
            <a:r>
              <a:rPr lang="pl-PL" dirty="0"/>
              <a:t>Źródło tlenu</a:t>
            </a:r>
          </a:p>
          <a:p>
            <a:pPr marL="285750" indent="-285750">
              <a:buFont typeface="Arial" panose="020B0604020202020204" pitchFamily="34" charset="0"/>
              <a:buChar char="•"/>
            </a:pPr>
            <a:r>
              <a:rPr lang="pl-PL" dirty="0"/>
              <a:t>Wpływ na klimat</a:t>
            </a:r>
          </a:p>
          <a:p>
            <a:pPr marL="285750" indent="-285750">
              <a:buFont typeface="Arial" panose="020B0604020202020204" pitchFamily="34" charset="0"/>
              <a:buChar char="•"/>
            </a:pPr>
            <a:r>
              <a:rPr lang="pl-PL" dirty="0"/>
              <a:t>Źródło pożywienia</a:t>
            </a:r>
          </a:p>
          <a:p>
            <a:pPr marL="285750" indent="-285750">
              <a:buFont typeface="Arial" panose="020B0604020202020204" pitchFamily="34" charset="0"/>
              <a:buChar char="•"/>
            </a:pPr>
            <a:r>
              <a:rPr lang="pl-PL" dirty="0"/>
              <a:t>Schronienie</a:t>
            </a:r>
          </a:p>
          <a:p>
            <a:pPr marL="285750" indent="-285750">
              <a:buFont typeface="Arial" panose="020B0604020202020204" pitchFamily="34" charset="0"/>
              <a:buChar char="•"/>
            </a:pPr>
            <a:r>
              <a:rPr lang="pl-PL" dirty="0"/>
              <a:t>Źródło leków</a:t>
            </a:r>
          </a:p>
          <a:p>
            <a:pPr marL="285750" indent="-285750">
              <a:buFont typeface="Arial" panose="020B0604020202020204" pitchFamily="34" charset="0"/>
              <a:buChar char="•"/>
            </a:pPr>
            <a:r>
              <a:rPr lang="pl-PL" dirty="0"/>
              <a:t>Produkcja odzieży i papieru</a:t>
            </a:r>
          </a:p>
          <a:p>
            <a:pPr marL="285750" indent="-285750">
              <a:buFont typeface="Arial" panose="020B0604020202020204" pitchFamily="34" charset="0"/>
              <a:buChar char="•"/>
            </a:pPr>
            <a:r>
              <a:rPr lang="pl-PL" dirty="0"/>
              <a:t>Zastosowanie w kosmetologii</a:t>
            </a:r>
          </a:p>
          <a:p>
            <a:pPr marL="285750" indent="-285750">
              <a:buFont typeface="Arial" panose="020B0604020202020204" pitchFamily="34" charset="0"/>
              <a:buChar char="•"/>
            </a:pPr>
            <a:r>
              <a:rPr lang="pl-PL" dirty="0"/>
              <a:t>Materiał opałowy i budulcowy</a:t>
            </a:r>
          </a:p>
          <a:p>
            <a:pPr marL="285750" indent="-285750">
              <a:buFont typeface="Arial" panose="020B0604020202020204" pitchFamily="34" charset="0"/>
              <a:buChar char="•"/>
            </a:pPr>
            <a:r>
              <a:rPr lang="pl-PL" dirty="0"/>
              <a:t>Źródło paliw kopalnych</a:t>
            </a:r>
          </a:p>
          <a:p>
            <a:pPr marL="285750" indent="-285750">
              <a:buFont typeface="Arial" panose="020B0604020202020204" pitchFamily="34" charset="0"/>
              <a:buChar char="•"/>
            </a:pPr>
            <a:r>
              <a:rPr lang="pl-PL" dirty="0"/>
              <a:t>Walory dekoracyjne i kulturowe</a:t>
            </a:r>
          </a:p>
          <a:p>
            <a:pPr marL="285750" indent="-285750">
              <a:buFontTx/>
              <a:buChar char="-"/>
            </a:pPr>
            <a:endParaRPr lang="pl-PL" dirty="0"/>
          </a:p>
        </p:txBody>
      </p:sp>
      <p:pic>
        <p:nvPicPr>
          <p:cNvPr id="10" name="Symbol zastępczy obrazu 9" descr="Obraz zawierający trawa, zewnętrzne, roślina, pole&#10;&#10;Opis wygenerowany automatycznie">
            <a:extLst>
              <a:ext uri="{FF2B5EF4-FFF2-40B4-BE49-F238E27FC236}">
                <a16:creationId xmlns:a16="http://schemas.microsoft.com/office/drawing/2014/main" id="{17D913AD-1D1E-5C45-9429-CDD00A0144E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42310" y="1690200"/>
            <a:ext cx="5706000" cy="3477600"/>
          </a:xfrm>
        </p:spPr>
      </p:pic>
      <p:sp>
        <p:nvSpPr>
          <p:cNvPr id="7" name="Symbol zastępczy numeru slajdu 6">
            <a:extLst>
              <a:ext uri="{FF2B5EF4-FFF2-40B4-BE49-F238E27FC236}">
                <a16:creationId xmlns:a16="http://schemas.microsoft.com/office/drawing/2014/main" id="{FA6B6C1B-716E-844E-9797-88C2D7AC06E7}"/>
              </a:ext>
            </a:extLst>
          </p:cNvPr>
          <p:cNvSpPr>
            <a:spLocks noGrp="1"/>
          </p:cNvSpPr>
          <p:nvPr>
            <p:ph type="sldNum" sz="quarter" idx="4"/>
          </p:nvPr>
        </p:nvSpPr>
        <p:spPr/>
        <p:txBody>
          <a:bodyPr/>
          <a:lstStyle/>
          <a:p>
            <a:fld id="{D050D24A-9F6F-AA49-B1BB-DD661810E92D}" type="slidenum">
              <a:rPr lang="pl-PL" smtClean="0"/>
              <a:pPr/>
              <a:t>4</a:t>
            </a:fld>
            <a:endParaRPr lang="pl-PL"/>
          </a:p>
        </p:txBody>
      </p:sp>
      <p:sp>
        <p:nvSpPr>
          <p:cNvPr id="5" name="Symbol zastępczy tekstu 4">
            <a:extLst>
              <a:ext uri="{FF2B5EF4-FFF2-40B4-BE49-F238E27FC236}">
                <a16:creationId xmlns:a16="http://schemas.microsoft.com/office/drawing/2014/main" id="{28E15079-DDB5-D04A-B032-61F2A131E343}"/>
              </a:ext>
            </a:extLst>
          </p:cNvPr>
          <p:cNvSpPr>
            <a:spLocks noGrp="1"/>
          </p:cNvSpPr>
          <p:nvPr>
            <p:ph type="body" sz="quarter" idx="14"/>
          </p:nvPr>
        </p:nvSpPr>
        <p:spPr/>
        <p:txBody>
          <a:bodyPr/>
          <a:lstStyle/>
          <a:p>
            <a:r>
              <a:rPr lang="pl-PL"/>
              <a:t>Znaczenie roślin dla życia na Ziemi</a:t>
            </a:r>
          </a:p>
        </p:txBody>
      </p:sp>
      <p:sp>
        <p:nvSpPr>
          <p:cNvPr id="11" name="pole tekstowe 10">
            <a:extLst>
              <a:ext uri="{FF2B5EF4-FFF2-40B4-BE49-F238E27FC236}">
                <a16:creationId xmlns:a16="http://schemas.microsoft.com/office/drawing/2014/main" id="{40E26257-7FC6-DF42-BC8E-30B6E745679D}"/>
              </a:ext>
            </a:extLst>
          </p:cNvPr>
          <p:cNvSpPr txBox="1"/>
          <p:nvPr/>
        </p:nvSpPr>
        <p:spPr>
          <a:xfrm>
            <a:off x="153790" y="5167800"/>
            <a:ext cx="5794519" cy="461665"/>
          </a:xfrm>
          <a:prstGeom prst="rect">
            <a:avLst/>
          </a:prstGeom>
          <a:noFill/>
        </p:spPr>
        <p:txBody>
          <a:bodyPr wrap="square" rtlCol="0">
            <a:spAutoFit/>
          </a:bodyPr>
          <a:lstStyle/>
          <a:p>
            <a:r>
              <a:rPr lang="pl-PL" sz="1200" err="1">
                <a:latin typeface="+mj-lt"/>
              </a:rPr>
              <a:t>https</a:t>
            </a:r>
            <a:r>
              <a:rPr lang="pl-PL" sz="1200">
                <a:latin typeface="+mj-lt"/>
              </a:rPr>
              <a:t>://</a:t>
            </a:r>
            <a:r>
              <a:rPr lang="pl-PL" sz="1200" err="1">
                <a:latin typeface="+mj-lt"/>
              </a:rPr>
              <a:t>www.publicdomainpictures.net</a:t>
            </a:r>
            <a:r>
              <a:rPr lang="pl-PL" sz="1200">
                <a:latin typeface="+mj-lt"/>
              </a:rPr>
              <a:t>/</a:t>
            </a:r>
            <a:r>
              <a:rPr lang="pl-PL" sz="1200" err="1">
                <a:latin typeface="+mj-lt"/>
              </a:rPr>
              <a:t>pl</a:t>
            </a:r>
            <a:r>
              <a:rPr lang="pl-PL" sz="1200">
                <a:latin typeface="+mj-lt"/>
              </a:rPr>
              <a:t>/</a:t>
            </a:r>
            <a:r>
              <a:rPr lang="pl-PL" sz="1200" err="1">
                <a:latin typeface="+mj-lt"/>
              </a:rPr>
              <a:t>view-image.php?image</a:t>
            </a:r>
            <a:r>
              <a:rPr lang="pl-PL" sz="1200">
                <a:latin typeface="+mj-lt"/>
              </a:rPr>
              <a:t>=297966&amp;picture=laka-lasu-deszczowego</a:t>
            </a:r>
          </a:p>
        </p:txBody>
      </p:sp>
    </p:spTree>
    <p:extLst>
      <p:ext uri="{BB962C8B-B14F-4D97-AF65-F5344CB8AC3E}">
        <p14:creationId xmlns:p14="http://schemas.microsoft.com/office/powerpoint/2010/main" val="71653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7294DAA-AC1B-6C4F-8911-E1A866FA4233}"/>
              </a:ext>
            </a:extLst>
          </p:cNvPr>
          <p:cNvSpPr>
            <a:spLocks noGrp="1"/>
          </p:cNvSpPr>
          <p:nvPr>
            <p:ph type="body" sz="quarter" idx="17"/>
          </p:nvPr>
        </p:nvSpPr>
        <p:spPr/>
        <p:txBody>
          <a:bodyPr/>
          <a:lstStyle/>
          <a:p>
            <a:pPr marL="285750" indent="-285750">
              <a:buFont typeface="Arial" panose="020B0604020202020204" pitchFamily="34" charset="0"/>
              <a:buChar char="•"/>
            </a:pPr>
            <a:r>
              <a:rPr lang="pl-PL"/>
              <a:t>Zagrożenia dla bezpieczeństwa żywności i środowiska powodowane są przez szkodniki roślin oraz organizmy chorobotwórcze.</a:t>
            </a:r>
          </a:p>
          <a:p>
            <a:pPr marL="285750" indent="-285750">
              <a:buFont typeface="Arial" panose="020B0604020202020204" pitchFamily="34" charset="0"/>
              <a:buChar char="•"/>
            </a:pPr>
            <a:r>
              <a:rPr lang="pl-PL"/>
              <a:t>Postępujące zmiany klimatyczne, wzrost intensywności wymiany handlowej oraz liczby przemieszczających się ludzi znacząco i gwałtownie zwiększają ryzyko rozprzestrzenienia się organizmów szkodliwych.</a:t>
            </a:r>
          </a:p>
          <a:p>
            <a:pPr marL="285750" indent="-285750">
              <a:buFont typeface="Arial" panose="020B0604020202020204" pitchFamily="34" charset="0"/>
              <a:buChar char="•"/>
            </a:pPr>
            <a:r>
              <a:rPr lang="pl-PL"/>
              <a:t>Ograniczone zasoby na rozwiązanie pilnych problemów związanych ze zdrowiem roślin i bezpieczeństwem żywności.</a:t>
            </a:r>
          </a:p>
        </p:txBody>
      </p:sp>
      <p:pic>
        <p:nvPicPr>
          <p:cNvPr id="10" name="Symbol zastępczy obrazu 9" descr="Obraz zawierający zewnętrzne, małe, ptak, zwierzę&#10;&#10;Opis wygenerowany automatycznie">
            <a:extLst>
              <a:ext uri="{FF2B5EF4-FFF2-40B4-BE49-F238E27FC236}">
                <a16:creationId xmlns:a16="http://schemas.microsoft.com/office/drawing/2014/main" id="{68DDD9AD-D4F7-5148-B296-3DAE4CBFBC4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925798" y="1760269"/>
            <a:ext cx="5660286" cy="3884317"/>
          </a:xfrm>
        </p:spPr>
      </p:pic>
      <p:sp>
        <p:nvSpPr>
          <p:cNvPr id="7" name="Symbol zastępczy numeru slajdu 6">
            <a:extLst>
              <a:ext uri="{FF2B5EF4-FFF2-40B4-BE49-F238E27FC236}">
                <a16:creationId xmlns:a16="http://schemas.microsoft.com/office/drawing/2014/main" id="{8F2436F8-145D-CB4D-83CC-63A9EE32675C}"/>
              </a:ext>
            </a:extLst>
          </p:cNvPr>
          <p:cNvSpPr>
            <a:spLocks noGrp="1"/>
          </p:cNvSpPr>
          <p:nvPr>
            <p:ph type="sldNum" sz="quarter" idx="4"/>
          </p:nvPr>
        </p:nvSpPr>
        <p:spPr/>
        <p:txBody>
          <a:bodyPr/>
          <a:lstStyle/>
          <a:p>
            <a:fld id="{D050D24A-9F6F-AA49-B1BB-DD661810E92D}" type="slidenum">
              <a:rPr lang="pl-PL" smtClean="0"/>
              <a:pPr/>
              <a:t>5</a:t>
            </a:fld>
            <a:endParaRPr lang="pl-PL"/>
          </a:p>
        </p:txBody>
      </p:sp>
      <p:sp>
        <p:nvSpPr>
          <p:cNvPr id="5" name="Symbol zastępczy tekstu 4">
            <a:extLst>
              <a:ext uri="{FF2B5EF4-FFF2-40B4-BE49-F238E27FC236}">
                <a16:creationId xmlns:a16="http://schemas.microsoft.com/office/drawing/2014/main" id="{FC2E15D6-05EB-A64D-9054-56202B1CE225}"/>
              </a:ext>
            </a:extLst>
          </p:cNvPr>
          <p:cNvSpPr>
            <a:spLocks noGrp="1"/>
          </p:cNvSpPr>
          <p:nvPr>
            <p:ph type="body" sz="quarter" idx="14"/>
          </p:nvPr>
        </p:nvSpPr>
        <p:spPr/>
        <p:txBody>
          <a:bodyPr/>
          <a:lstStyle/>
          <a:p>
            <a:r>
              <a:rPr lang="pl-PL"/>
              <a:t>Zagrożenia dla zdrowia roślin</a:t>
            </a:r>
          </a:p>
        </p:txBody>
      </p:sp>
      <p:sp>
        <p:nvSpPr>
          <p:cNvPr id="8" name="pole tekstowe 7">
            <a:extLst>
              <a:ext uri="{FF2B5EF4-FFF2-40B4-BE49-F238E27FC236}">
                <a16:creationId xmlns:a16="http://schemas.microsoft.com/office/drawing/2014/main" id="{7875C24D-DD54-2548-B540-F7C3B5483BB6}"/>
              </a:ext>
            </a:extLst>
          </p:cNvPr>
          <p:cNvSpPr txBox="1"/>
          <p:nvPr/>
        </p:nvSpPr>
        <p:spPr>
          <a:xfrm>
            <a:off x="5925798" y="5640932"/>
            <a:ext cx="5761037" cy="276999"/>
          </a:xfrm>
          <a:prstGeom prst="rect">
            <a:avLst/>
          </a:prstGeom>
          <a:noFill/>
        </p:spPr>
        <p:txBody>
          <a:bodyPr wrap="square" rtlCol="0">
            <a:spAutoFit/>
          </a:bodyPr>
          <a:lstStyle/>
          <a:p>
            <a:r>
              <a:rPr lang="pl-PL" sz="1200">
                <a:latin typeface="+mj-lt"/>
              </a:rPr>
              <a:t>Larwy stonki ziemniaczanej, </a:t>
            </a:r>
            <a:r>
              <a:rPr lang="pl-PL" sz="1200" err="1">
                <a:latin typeface="+mj-lt"/>
              </a:rPr>
              <a:t>www.piqsels.com</a:t>
            </a:r>
            <a:r>
              <a:rPr lang="pl-PL" sz="1200">
                <a:latin typeface="+mj-lt"/>
              </a:rPr>
              <a:t> </a:t>
            </a:r>
          </a:p>
        </p:txBody>
      </p:sp>
    </p:spTree>
    <p:extLst>
      <p:ext uri="{BB962C8B-B14F-4D97-AF65-F5344CB8AC3E}">
        <p14:creationId xmlns:p14="http://schemas.microsoft.com/office/powerpoint/2010/main" val="240758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4D7619A-BC91-AF48-81AC-BBB05122BB5E}"/>
              </a:ext>
            </a:extLst>
          </p:cNvPr>
          <p:cNvSpPr>
            <a:spLocks noGrp="1"/>
          </p:cNvSpPr>
          <p:nvPr>
            <p:ph type="body" sz="quarter" idx="17"/>
          </p:nvPr>
        </p:nvSpPr>
        <p:spPr/>
        <p:txBody>
          <a:bodyPr/>
          <a:lstStyle/>
          <a:p>
            <a:r>
              <a:rPr lang="pl-PL"/>
              <a:t>Jest to jedna z największych grup szkodników roślin. Owady mogą uszkadzać wszystkie części roślin od korzeni po kwiaty i nasiona. Posiadają kilka stadiów rozwojowych, z których największe uszkodzenia powodowane są przez larwy oraz owady dojrzałe. Jednym z najbardziej znanych przedstawicieli tej grupy jest stonka ziemniaczana. Pojawiła się w Polsce w połowie XX wieku. Owad ten został zawleczony do Europy wraz z ziemniakami importowanymi z Ameryki Północnej. </a:t>
            </a:r>
          </a:p>
        </p:txBody>
      </p:sp>
      <p:pic>
        <p:nvPicPr>
          <p:cNvPr id="10" name="Symbol zastępczy obrazu 9" descr="Obraz zawierający trawa, stół, część, tort&#10;&#10;Opis wygenerowany automatycznie">
            <a:extLst>
              <a:ext uri="{FF2B5EF4-FFF2-40B4-BE49-F238E27FC236}">
                <a16:creationId xmlns:a16="http://schemas.microsoft.com/office/drawing/2014/main" id="{87BCB700-A7F1-D448-9AC3-C8086114D7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2" name="Symbol zastępczy tekstu 1">
            <a:extLst>
              <a:ext uri="{FF2B5EF4-FFF2-40B4-BE49-F238E27FC236}">
                <a16:creationId xmlns:a16="http://schemas.microsoft.com/office/drawing/2014/main" id="{5B12C7E5-5983-5A49-9A8D-9C2E9467E6DD}"/>
              </a:ext>
            </a:extLst>
          </p:cNvPr>
          <p:cNvSpPr>
            <a:spLocks noGrp="1"/>
          </p:cNvSpPr>
          <p:nvPr>
            <p:ph type="body" sz="quarter" idx="20"/>
          </p:nvPr>
        </p:nvSpPr>
        <p:spPr/>
        <p:txBody>
          <a:bodyPr/>
          <a:lstStyle/>
          <a:p>
            <a:r>
              <a:rPr lang="pl-PL"/>
              <a:t>Owady</a:t>
            </a:r>
          </a:p>
          <a:p>
            <a:endParaRPr lang="pl-PL"/>
          </a:p>
        </p:txBody>
      </p:sp>
      <p:sp>
        <p:nvSpPr>
          <p:cNvPr id="7" name="Symbol zastępczy numeru slajdu 6">
            <a:extLst>
              <a:ext uri="{FF2B5EF4-FFF2-40B4-BE49-F238E27FC236}">
                <a16:creationId xmlns:a16="http://schemas.microsoft.com/office/drawing/2014/main" id="{9FB5FAEB-69F1-C643-AAF9-25C33AF0BF52}"/>
              </a:ext>
            </a:extLst>
          </p:cNvPr>
          <p:cNvSpPr>
            <a:spLocks noGrp="1"/>
          </p:cNvSpPr>
          <p:nvPr>
            <p:ph type="sldNum" sz="quarter" idx="4"/>
          </p:nvPr>
        </p:nvSpPr>
        <p:spPr/>
        <p:txBody>
          <a:bodyPr/>
          <a:lstStyle/>
          <a:p>
            <a:fld id="{D050D24A-9F6F-AA49-B1BB-DD661810E92D}" type="slidenum">
              <a:rPr lang="pl-PL" smtClean="0"/>
              <a:pPr/>
              <a:t>6</a:t>
            </a:fld>
            <a:endParaRPr lang="pl-PL"/>
          </a:p>
        </p:txBody>
      </p:sp>
      <p:sp>
        <p:nvSpPr>
          <p:cNvPr id="4" name="Symbol zastępczy tekstu 3">
            <a:extLst>
              <a:ext uri="{FF2B5EF4-FFF2-40B4-BE49-F238E27FC236}">
                <a16:creationId xmlns:a16="http://schemas.microsoft.com/office/drawing/2014/main" id="{931F3781-ED92-A748-8F51-9DA883AA7CBD}"/>
              </a:ext>
            </a:extLst>
          </p:cNvPr>
          <p:cNvSpPr>
            <a:spLocks noGrp="1"/>
          </p:cNvSpPr>
          <p:nvPr>
            <p:ph type="body" sz="quarter" idx="14"/>
          </p:nvPr>
        </p:nvSpPr>
        <p:spPr/>
        <p:txBody>
          <a:bodyPr/>
          <a:lstStyle/>
          <a:p>
            <a:r>
              <a:rPr lang="pl-PL"/>
              <a:t>Szkodniki roślin </a:t>
            </a:r>
          </a:p>
        </p:txBody>
      </p:sp>
      <p:sp>
        <p:nvSpPr>
          <p:cNvPr id="11" name="pole tekstowe 10">
            <a:extLst>
              <a:ext uri="{FF2B5EF4-FFF2-40B4-BE49-F238E27FC236}">
                <a16:creationId xmlns:a16="http://schemas.microsoft.com/office/drawing/2014/main" id="{4A89B1C5-73AC-0D4D-A961-6FE30AF8A342}"/>
              </a:ext>
            </a:extLst>
          </p:cNvPr>
          <p:cNvSpPr txBox="1"/>
          <p:nvPr/>
        </p:nvSpPr>
        <p:spPr>
          <a:xfrm>
            <a:off x="269863" y="5578800"/>
            <a:ext cx="5761037" cy="276999"/>
          </a:xfrm>
          <a:prstGeom prst="rect">
            <a:avLst/>
          </a:prstGeom>
          <a:noFill/>
        </p:spPr>
        <p:txBody>
          <a:bodyPr wrap="square" rtlCol="0">
            <a:spAutoFit/>
          </a:bodyPr>
          <a:lstStyle/>
          <a:p>
            <a:r>
              <a:rPr lang="pl-PL" sz="1200">
                <a:latin typeface="+mj-lt"/>
              </a:rPr>
              <a:t>Stonka ziemniaczana – </a:t>
            </a:r>
            <a:r>
              <a:rPr lang="pl-PL" sz="1200" i="1" err="1">
                <a:latin typeface="+mj-lt"/>
              </a:rPr>
              <a:t>Leptinotarsa</a:t>
            </a:r>
            <a:r>
              <a:rPr lang="pl-PL" sz="1200" i="1">
                <a:latin typeface="+mj-lt"/>
              </a:rPr>
              <a:t> </a:t>
            </a:r>
            <a:r>
              <a:rPr lang="pl-PL" sz="1200" i="1" err="1">
                <a:latin typeface="+mj-lt"/>
              </a:rPr>
              <a:t>decemlineata</a:t>
            </a:r>
            <a:r>
              <a:rPr lang="pl-PL" sz="1200" i="1">
                <a:latin typeface="+mj-lt"/>
              </a:rPr>
              <a:t> – </a:t>
            </a:r>
            <a:r>
              <a:rPr lang="pl-PL" sz="1200">
                <a:latin typeface="+mj-lt"/>
              </a:rPr>
              <a:t>Fot. </a:t>
            </a:r>
            <a:r>
              <a:rPr lang="pl-PL" sz="1200" err="1">
                <a:latin typeface="+mj-lt"/>
              </a:rPr>
              <a:t>www.piqsels.com</a:t>
            </a:r>
            <a:endParaRPr lang="pl-PL" sz="1200">
              <a:latin typeface="+mj-lt"/>
            </a:endParaRPr>
          </a:p>
        </p:txBody>
      </p:sp>
    </p:spTree>
    <p:extLst>
      <p:ext uri="{BB962C8B-B14F-4D97-AF65-F5344CB8AC3E}">
        <p14:creationId xmlns:p14="http://schemas.microsoft.com/office/powerpoint/2010/main" val="303793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C2E15D6-05EB-A64D-9054-56202B1CE225}"/>
              </a:ext>
            </a:extLst>
          </p:cNvPr>
          <p:cNvSpPr>
            <a:spLocks noGrp="1"/>
          </p:cNvSpPr>
          <p:nvPr>
            <p:ph type="body" sz="quarter" idx="17"/>
          </p:nvPr>
        </p:nvSpPr>
        <p:spPr/>
        <p:txBody>
          <a:bodyPr/>
          <a:lstStyle/>
          <a:p>
            <a:r>
              <a:rPr lang="pl-PL"/>
              <a:t>To grupa bezkręgowców wśród której znajdujemy kilkanaście gatunków wyrządzających szkody w uprawach rolniczych ale przede wszystkim w ogródkach. Jednym z przykładów jest ślinik </a:t>
            </a:r>
            <a:r>
              <a:rPr lang="pl-PL" err="1"/>
              <a:t>luzytański</a:t>
            </a:r>
            <a:r>
              <a:rPr lang="pl-PL"/>
              <a:t>, który jest dużym ślimakiem nagim (</a:t>
            </a:r>
            <a:r>
              <a:rPr lang="pl-PL" err="1"/>
              <a:t>bezskorupkowym</a:t>
            </a:r>
            <a:r>
              <a:rPr lang="pl-PL"/>
              <a:t>) dochodzącym do 10 cm długości. Ze względu na swoje rozmiary charakteryzuje się sporym apetytem a co za tym idzie szkodliwością. Ślimaki nie pogardzą większością roślin uprawianych w polu lub w ogródku, niekiedy potrafią zniszczyć uprawy w 100% i to zaledwie w kilkanaście dni. </a:t>
            </a:r>
          </a:p>
          <a:p>
            <a:endParaRPr lang="pl-PL"/>
          </a:p>
        </p:txBody>
      </p:sp>
      <p:sp>
        <p:nvSpPr>
          <p:cNvPr id="2" name="Symbol zastępczy tekstu 1">
            <a:extLst>
              <a:ext uri="{FF2B5EF4-FFF2-40B4-BE49-F238E27FC236}">
                <a16:creationId xmlns:a16="http://schemas.microsoft.com/office/drawing/2014/main" id="{17294DAA-AC1B-6C4F-8911-E1A866FA4233}"/>
              </a:ext>
            </a:extLst>
          </p:cNvPr>
          <p:cNvSpPr>
            <a:spLocks noGrp="1"/>
          </p:cNvSpPr>
          <p:nvPr>
            <p:ph type="body" sz="quarter" idx="20"/>
          </p:nvPr>
        </p:nvSpPr>
        <p:spPr/>
        <p:txBody>
          <a:bodyPr/>
          <a:lstStyle/>
          <a:p>
            <a:r>
              <a:rPr lang="pl-PL"/>
              <a:t>Ślimaki</a:t>
            </a:r>
          </a:p>
        </p:txBody>
      </p:sp>
      <p:sp>
        <p:nvSpPr>
          <p:cNvPr id="7" name="Symbol zastępczy numeru slajdu 6">
            <a:extLst>
              <a:ext uri="{FF2B5EF4-FFF2-40B4-BE49-F238E27FC236}">
                <a16:creationId xmlns:a16="http://schemas.microsoft.com/office/drawing/2014/main" id="{8F2436F8-145D-CB4D-83CC-63A9EE32675C}"/>
              </a:ext>
            </a:extLst>
          </p:cNvPr>
          <p:cNvSpPr>
            <a:spLocks noGrp="1"/>
          </p:cNvSpPr>
          <p:nvPr>
            <p:ph type="sldNum" sz="quarter" idx="4"/>
          </p:nvPr>
        </p:nvSpPr>
        <p:spPr/>
        <p:txBody>
          <a:bodyPr/>
          <a:lstStyle/>
          <a:p>
            <a:fld id="{D050D24A-9F6F-AA49-B1BB-DD661810E92D}" type="slidenum">
              <a:rPr lang="pl-PL" smtClean="0"/>
              <a:pPr/>
              <a:t>7</a:t>
            </a:fld>
            <a:endParaRPr lang="pl-PL"/>
          </a:p>
        </p:txBody>
      </p:sp>
      <p:sp>
        <p:nvSpPr>
          <p:cNvPr id="4" name="Symbol zastępczy tekstu 3">
            <a:extLst>
              <a:ext uri="{FF2B5EF4-FFF2-40B4-BE49-F238E27FC236}">
                <a16:creationId xmlns:a16="http://schemas.microsoft.com/office/drawing/2014/main" id="{78F328C7-FAFC-D64B-B280-A8AC9A52EE9F}"/>
              </a:ext>
            </a:extLst>
          </p:cNvPr>
          <p:cNvSpPr>
            <a:spLocks noGrp="1"/>
          </p:cNvSpPr>
          <p:nvPr>
            <p:ph type="body" sz="quarter" idx="14"/>
          </p:nvPr>
        </p:nvSpPr>
        <p:spPr/>
        <p:txBody>
          <a:bodyPr/>
          <a:lstStyle/>
          <a:p>
            <a:r>
              <a:rPr lang="pl-PL"/>
              <a:t>Szkodniki roślin </a:t>
            </a:r>
          </a:p>
        </p:txBody>
      </p:sp>
      <p:sp>
        <p:nvSpPr>
          <p:cNvPr id="11" name="pole tekstowe 10">
            <a:extLst>
              <a:ext uri="{FF2B5EF4-FFF2-40B4-BE49-F238E27FC236}">
                <a16:creationId xmlns:a16="http://schemas.microsoft.com/office/drawing/2014/main" id="{58B0E776-5094-8D48-B53A-58829CBF99A8}"/>
              </a:ext>
            </a:extLst>
          </p:cNvPr>
          <p:cNvSpPr txBox="1"/>
          <p:nvPr/>
        </p:nvSpPr>
        <p:spPr>
          <a:xfrm>
            <a:off x="5811438" y="5594442"/>
            <a:ext cx="5761037" cy="276999"/>
          </a:xfrm>
          <a:prstGeom prst="rect">
            <a:avLst/>
          </a:prstGeom>
          <a:noFill/>
        </p:spPr>
        <p:txBody>
          <a:bodyPr wrap="square" rtlCol="0">
            <a:spAutoFit/>
          </a:bodyPr>
          <a:lstStyle/>
          <a:p>
            <a:r>
              <a:rPr lang="pl-PL" sz="1200">
                <a:latin typeface="+mj-lt"/>
              </a:rPr>
              <a:t>Ślinik </a:t>
            </a:r>
            <a:r>
              <a:rPr lang="pl-PL" sz="1200" err="1">
                <a:latin typeface="+mj-lt"/>
              </a:rPr>
              <a:t>luzytański</a:t>
            </a:r>
            <a:r>
              <a:rPr lang="pl-PL" sz="1200">
                <a:latin typeface="+mj-lt"/>
              </a:rPr>
              <a:t> – </a:t>
            </a:r>
            <a:r>
              <a:rPr lang="pl-PL" sz="1200" i="1">
                <a:latin typeface="+mj-lt"/>
              </a:rPr>
              <a:t>Arion </a:t>
            </a:r>
            <a:r>
              <a:rPr lang="pl-PL" sz="1200" i="1" err="1">
                <a:latin typeface="+mj-lt"/>
              </a:rPr>
              <a:t>vulgaris</a:t>
            </a:r>
            <a:r>
              <a:rPr lang="pl-PL" sz="1200">
                <a:latin typeface="+mj-lt"/>
              </a:rPr>
              <a:t>. Fot. T. Kałuski, IOR-PIB</a:t>
            </a:r>
          </a:p>
        </p:txBody>
      </p:sp>
      <p:pic>
        <p:nvPicPr>
          <p:cNvPr id="10" name="Symbol zastępczy obrazu 9" descr="Obraz zawierający trawa, zwierzę, zewnętrzne, ślimak nagi&#10;&#10;Opis wygenerowany automatycznie">
            <a:extLst>
              <a:ext uri="{FF2B5EF4-FFF2-40B4-BE49-F238E27FC236}">
                <a16:creationId xmlns:a16="http://schemas.microsoft.com/office/drawing/2014/main" id="{58F68C65-B914-7F4F-B3BD-EC518C4E612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3908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4D7619A-BC91-AF48-81AC-BBB05122BB5E}"/>
              </a:ext>
            </a:extLst>
          </p:cNvPr>
          <p:cNvSpPr>
            <a:spLocks noGrp="1"/>
          </p:cNvSpPr>
          <p:nvPr>
            <p:ph type="body" sz="quarter" idx="17"/>
          </p:nvPr>
        </p:nvSpPr>
        <p:spPr/>
        <p:txBody>
          <a:bodyPr/>
          <a:lstStyle/>
          <a:p>
            <a:r>
              <a:rPr lang="pl-PL"/>
              <a:t>Ptaki powodują straty głównie poprzez wyjadanie nasion roślin uprawianych w polu lub ogródku, młodych siewek roślin oraz owoców. Szpaki, kwiczoły i kosy są w stanie poczynić znaczące szkody zjadając dojrzewające czereśnie, wiśnie, porzeczki, winogrona, a nawet jabłka. Natomiast wróbel, gołąb i trznadel mogą zagrozić zasiewom wyjadając ziarna traw i zbóż. Z drugiej strony wiele gatunków ptaków pomaga w uprawie roślin zjadając owady będące szkodnikami, rozsiewając rośliny pożyteczne czy niszcząc chwasty. </a:t>
            </a:r>
          </a:p>
          <a:p>
            <a:endParaRPr lang="pl-PL"/>
          </a:p>
        </p:txBody>
      </p:sp>
      <p:pic>
        <p:nvPicPr>
          <p:cNvPr id="9" name="Symbol zastępczy obrazu 8" descr="Obraz zawierający zewnętrzne, ptak, siedzi, gałąź&#10;&#10;Opis wygenerowany automatycznie">
            <a:extLst>
              <a:ext uri="{FF2B5EF4-FFF2-40B4-BE49-F238E27FC236}">
                <a16:creationId xmlns:a16="http://schemas.microsoft.com/office/drawing/2014/main" id="{C1071674-0D9B-C245-A136-F5CC9A4E234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26625" r="-26625"/>
          <a:stretch/>
        </p:blipFill>
        <p:spPr/>
      </p:pic>
      <p:sp>
        <p:nvSpPr>
          <p:cNvPr id="2" name="Symbol zastępczy tekstu 1">
            <a:extLst>
              <a:ext uri="{FF2B5EF4-FFF2-40B4-BE49-F238E27FC236}">
                <a16:creationId xmlns:a16="http://schemas.microsoft.com/office/drawing/2014/main" id="{5B12C7E5-5983-5A49-9A8D-9C2E9467E6DD}"/>
              </a:ext>
            </a:extLst>
          </p:cNvPr>
          <p:cNvSpPr>
            <a:spLocks noGrp="1"/>
          </p:cNvSpPr>
          <p:nvPr>
            <p:ph type="body" sz="quarter" idx="20"/>
          </p:nvPr>
        </p:nvSpPr>
        <p:spPr/>
        <p:txBody>
          <a:bodyPr/>
          <a:lstStyle/>
          <a:p>
            <a:r>
              <a:rPr lang="pl-PL"/>
              <a:t>Ptaki</a:t>
            </a:r>
          </a:p>
        </p:txBody>
      </p:sp>
      <p:sp>
        <p:nvSpPr>
          <p:cNvPr id="7" name="Symbol zastępczy numeru slajdu 6">
            <a:extLst>
              <a:ext uri="{FF2B5EF4-FFF2-40B4-BE49-F238E27FC236}">
                <a16:creationId xmlns:a16="http://schemas.microsoft.com/office/drawing/2014/main" id="{9FB5FAEB-69F1-C643-AAF9-25C33AF0BF52}"/>
              </a:ext>
            </a:extLst>
          </p:cNvPr>
          <p:cNvSpPr>
            <a:spLocks noGrp="1"/>
          </p:cNvSpPr>
          <p:nvPr>
            <p:ph type="sldNum" sz="quarter" idx="4"/>
          </p:nvPr>
        </p:nvSpPr>
        <p:spPr/>
        <p:txBody>
          <a:bodyPr/>
          <a:lstStyle/>
          <a:p>
            <a:fld id="{D050D24A-9F6F-AA49-B1BB-DD661810E92D}" type="slidenum">
              <a:rPr lang="pl-PL" smtClean="0"/>
              <a:pPr/>
              <a:t>8</a:t>
            </a:fld>
            <a:endParaRPr lang="pl-PL"/>
          </a:p>
        </p:txBody>
      </p:sp>
      <p:sp>
        <p:nvSpPr>
          <p:cNvPr id="4" name="Symbol zastępczy tekstu 3">
            <a:extLst>
              <a:ext uri="{FF2B5EF4-FFF2-40B4-BE49-F238E27FC236}">
                <a16:creationId xmlns:a16="http://schemas.microsoft.com/office/drawing/2014/main" id="{931F3781-ED92-A748-8F51-9DA883AA7CBD}"/>
              </a:ext>
            </a:extLst>
          </p:cNvPr>
          <p:cNvSpPr>
            <a:spLocks noGrp="1"/>
          </p:cNvSpPr>
          <p:nvPr>
            <p:ph type="body" sz="quarter" idx="14"/>
          </p:nvPr>
        </p:nvSpPr>
        <p:spPr/>
        <p:txBody>
          <a:bodyPr/>
          <a:lstStyle/>
          <a:p>
            <a:r>
              <a:rPr lang="pl-PL"/>
              <a:t>Szkodniki roślin</a:t>
            </a:r>
          </a:p>
        </p:txBody>
      </p:sp>
      <p:sp>
        <p:nvSpPr>
          <p:cNvPr id="11" name="pole tekstowe 10">
            <a:extLst>
              <a:ext uri="{FF2B5EF4-FFF2-40B4-BE49-F238E27FC236}">
                <a16:creationId xmlns:a16="http://schemas.microsoft.com/office/drawing/2014/main" id="{02BE2DA5-C70F-844D-B44A-B3C5860BD741}"/>
              </a:ext>
            </a:extLst>
          </p:cNvPr>
          <p:cNvSpPr txBox="1"/>
          <p:nvPr/>
        </p:nvSpPr>
        <p:spPr>
          <a:xfrm>
            <a:off x="1226634" y="5578800"/>
            <a:ext cx="4804266" cy="276999"/>
          </a:xfrm>
          <a:prstGeom prst="rect">
            <a:avLst/>
          </a:prstGeom>
          <a:noFill/>
        </p:spPr>
        <p:txBody>
          <a:bodyPr wrap="square" rtlCol="0">
            <a:spAutoFit/>
          </a:bodyPr>
          <a:lstStyle/>
          <a:p>
            <a:r>
              <a:rPr lang="pl-PL" sz="1200">
                <a:latin typeface="+mj-lt"/>
              </a:rPr>
              <a:t>Szpak – </a:t>
            </a:r>
            <a:r>
              <a:rPr lang="pl-PL" sz="1200" i="1" err="1">
                <a:latin typeface="+mj-lt"/>
              </a:rPr>
              <a:t>Sturnus</a:t>
            </a:r>
            <a:r>
              <a:rPr lang="pl-PL" sz="1200" i="1">
                <a:latin typeface="+mj-lt"/>
              </a:rPr>
              <a:t> </a:t>
            </a:r>
            <a:r>
              <a:rPr lang="pl-PL" sz="1200" i="1" err="1">
                <a:latin typeface="+mj-lt"/>
              </a:rPr>
              <a:t>vulgaris</a:t>
            </a:r>
            <a:r>
              <a:rPr lang="pl-PL" sz="1200">
                <a:latin typeface="+mj-lt"/>
              </a:rPr>
              <a:t>. Fot. </a:t>
            </a:r>
            <a:r>
              <a:rPr lang="pl-PL" sz="1200" err="1">
                <a:latin typeface="+mj-lt"/>
              </a:rPr>
              <a:t>www.flickr.com</a:t>
            </a:r>
            <a:endParaRPr lang="pl-PL" sz="1200">
              <a:latin typeface="+mj-lt"/>
            </a:endParaRPr>
          </a:p>
        </p:txBody>
      </p:sp>
    </p:spTree>
    <p:extLst>
      <p:ext uri="{BB962C8B-B14F-4D97-AF65-F5344CB8AC3E}">
        <p14:creationId xmlns:p14="http://schemas.microsoft.com/office/powerpoint/2010/main" val="86327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C2E15D6-05EB-A64D-9054-56202B1CE225}"/>
              </a:ext>
            </a:extLst>
          </p:cNvPr>
          <p:cNvSpPr>
            <a:spLocks noGrp="1"/>
          </p:cNvSpPr>
          <p:nvPr>
            <p:ph type="body" sz="quarter" idx="17"/>
          </p:nvPr>
        </p:nvSpPr>
        <p:spPr/>
        <p:txBody>
          <a:bodyPr/>
          <a:lstStyle/>
          <a:p>
            <a:r>
              <a:rPr lang="pl-PL"/>
              <a:t>Wśród najbardziej znanych ssaków uznawanych za szkodniki roślin wymienić można zwierzynę łowną (jelenie, sarny, dziki). Zwierzęta te wychodzą z lasów na znajdujące się w pobliżu pola na żerowanie. Ich ulubionymi roślinami są ziemniaki, zboża oraz kukurydza. Oprócz szkód bezpośrednich w postaci zjadania  i wydeptywania upraw, ssaki narażają uszkodzone mechanicznie rośliny na zakażenia grzybowe i bakteryjne, oraz zwiększają podatność upraw na atak innych szkodników.</a:t>
            </a:r>
          </a:p>
          <a:p>
            <a:endParaRPr lang="pl-PL"/>
          </a:p>
        </p:txBody>
      </p:sp>
      <p:pic>
        <p:nvPicPr>
          <p:cNvPr id="8" name="Symbol zastępczy obrazu 7" descr="Obraz zawierający trawa, zewnętrzne, zwierzę, pole&#10;&#10;Opis wygenerowany automatycznie">
            <a:extLst>
              <a:ext uri="{FF2B5EF4-FFF2-40B4-BE49-F238E27FC236}">
                <a16:creationId xmlns:a16="http://schemas.microsoft.com/office/drawing/2014/main" id="{7F383BAB-599D-8A4C-900E-546207CE693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2" name="Symbol zastępczy tekstu 1">
            <a:extLst>
              <a:ext uri="{FF2B5EF4-FFF2-40B4-BE49-F238E27FC236}">
                <a16:creationId xmlns:a16="http://schemas.microsoft.com/office/drawing/2014/main" id="{17294DAA-AC1B-6C4F-8911-E1A866FA4233}"/>
              </a:ext>
            </a:extLst>
          </p:cNvPr>
          <p:cNvSpPr>
            <a:spLocks noGrp="1"/>
          </p:cNvSpPr>
          <p:nvPr>
            <p:ph type="body" sz="quarter" idx="20"/>
          </p:nvPr>
        </p:nvSpPr>
        <p:spPr/>
        <p:txBody>
          <a:bodyPr/>
          <a:lstStyle/>
          <a:p>
            <a:r>
              <a:rPr lang="pl-PL"/>
              <a:t>Ssaki</a:t>
            </a:r>
          </a:p>
        </p:txBody>
      </p:sp>
      <p:sp>
        <p:nvSpPr>
          <p:cNvPr id="7" name="Symbol zastępczy numeru slajdu 6">
            <a:extLst>
              <a:ext uri="{FF2B5EF4-FFF2-40B4-BE49-F238E27FC236}">
                <a16:creationId xmlns:a16="http://schemas.microsoft.com/office/drawing/2014/main" id="{8F2436F8-145D-CB4D-83CC-63A9EE32675C}"/>
              </a:ext>
            </a:extLst>
          </p:cNvPr>
          <p:cNvSpPr>
            <a:spLocks noGrp="1"/>
          </p:cNvSpPr>
          <p:nvPr>
            <p:ph type="sldNum" sz="quarter" idx="4"/>
          </p:nvPr>
        </p:nvSpPr>
        <p:spPr/>
        <p:txBody>
          <a:bodyPr/>
          <a:lstStyle/>
          <a:p>
            <a:fld id="{D050D24A-9F6F-AA49-B1BB-DD661810E92D}" type="slidenum">
              <a:rPr lang="pl-PL" smtClean="0"/>
              <a:pPr/>
              <a:t>9</a:t>
            </a:fld>
            <a:endParaRPr lang="pl-PL"/>
          </a:p>
        </p:txBody>
      </p:sp>
      <p:sp>
        <p:nvSpPr>
          <p:cNvPr id="4" name="Symbol zastępczy tekstu 3">
            <a:extLst>
              <a:ext uri="{FF2B5EF4-FFF2-40B4-BE49-F238E27FC236}">
                <a16:creationId xmlns:a16="http://schemas.microsoft.com/office/drawing/2014/main" id="{78F328C7-FAFC-D64B-B280-A8AC9A52EE9F}"/>
              </a:ext>
            </a:extLst>
          </p:cNvPr>
          <p:cNvSpPr>
            <a:spLocks noGrp="1"/>
          </p:cNvSpPr>
          <p:nvPr>
            <p:ph type="body" sz="quarter" idx="14"/>
          </p:nvPr>
        </p:nvSpPr>
        <p:spPr/>
        <p:txBody>
          <a:bodyPr/>
          <a:lstStyle/>
          <a:p>
            <a:r>
              <a:rPr lang="pl-PL"/>
              <a:t>Szkodniki roślin</a:t>
            </a:r>
          </a:p>
          <a:p>
            <a:endParaRPr lang="pl-PL"/>
          </a:p>
        </p:txBody>
      </p:sp>
      <p:sp>
        <p:nvSpPr>
          <p:cNvPr id="11" name="pole tekstowe 10">
            <a:extLst>
              <a:ext uri="{FF2B5EF4-FFF2-40B4-BE49-F238E27FC236}">
                <a16:creationId xmlns:a16="http://schemas.microsoft.com/office/drawing/2014/main" id="{58B0E776-5094-8D48-B53A-58829CBF99A8}"/>
              </a:ext>
            </a:extLst>
          </p:cNvPr>
          <p:cNvSpPr txBox="1"/>
          <p:nvPr/>
        </p:nvSpPr>
        <p:spPr>
          <a:xfrm>
            <a:off x="5811438" y="5594442"/>
            <a:ext cx="5761037" cy="276999"/>
          </a:xfrm>
          <a:prstGeom prst="rect">
            <a:avLst/>
          </a:prstGeom>
          <a:noFill/>
        </p:spPr>
        <p:txBody>
          <a:bodyPr wrap="square" rtlCol="0">
            <a:spAutoFit/>
          </a:bodyPr>
          <a:lstStyle/>
          <a:p>
            <a:r>
              <a:rPr lang="pl-PL" sz="1200">
                <a:latin typeface="+mj-lt"/>
              </a:rPr>
              <a:t>Dzik euroazjatycki – </a:t>
            </a:r>
            <a:r>
              <a:rPr lang="pl-PL" sz="1200" i="1">
                <a:latin typeface="+mj-lt"/>
              </a:rPr>
              <a:t>Sus </a:t>
            </a:r>
            <a:r>
              <a:rPr lang="pl-PL" sz="1200" i="1" err="1">
                <a:latin typeface="+mj-lt"/>
              </a:rPr>
              <a:t>scrofa</a:t>
            </a:r>
            <a:r>
              <a:rPr lang="pl-PL" sz="1200" i="1">
                <a:latin typeface="+mj-lt"/>
              </a:rPr>
              <a:t> </a:t>
            </a:r>
            <a:r>
              <a:rPr lang="pl-PL" sz="1200" i="1" err="1">
                <a:latin typeface="+mj-lt"/>
              </a:rPr>
              <a:t>scrofa</a:t>
            </a:r>
            <a:r>
              <a:rPr lang="pl-PL" sz="1200">
                <a:latin typeface="+mj-lt"/>
              </a:rPr>
              <a:t>. Fot. P. Węgorek, IOR-PIB</a:t>
            </a:r>
          </a:p>
        </p:txBody>
      </p:sp>
    </p:spTree>
    <p:extLst>
      <p:ext uri="{BB962C8B-B14F-4D97-AF65-F5344CB8AC3E}">
        <p14:creationId xmlns:p14="http://schemas.microsoft.com/office/powerpoint/2010/main" val="4207945722"/>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err="1">
            <a:latin typeface="+mj-lt"/>
          </a:defRPr>
        </a:defPPr>
      </a:lstStyle>
    </a:txDef>
  </a:objectDefaults>
  <a:extraClrSchemeLst/>
  <a:extLst>
    <a:ext uri="{05A4C25C-085E-4340-85A3-A5531E510DB2}">
      <thm15:themeFamily xmlns:thm15="http://schemas.microsoft.com/office/thememl/2012/main" name="IOR-PIB_szablon_prezentacji  -  tylko do odczytu" id="{D91FE710-9E23-E245-BC13-F8B178C64825}" vid="{252B002F-B58F-E44D-B534-F189C62B7B49}"/>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D098D04032AF44980351214F68FEC82" ma:contentTypeVersion="2" ma:contentTypeDescription="Utwórz nowy dokument." ma:contentTypeScope="" ma:versionID="b23fc3f22973cfd96e502f2f0d2af705">
  <xsd:schema xmlns:xsd="http://www.w3.org/2001/XMLSchema" xmlns:xs="http://www.w3.org/2001/XMLSchema" xmlns:p="http://schemas.microsoft.com/office/2006/metadata/properties" xmlns:ns2="4c6e4675-b22f-4232-b8cd-18d291892536" targetNamespace="http://schemas.microsoft.com/office/2006/metadata/properties" ma:root="true" ma:fieldsID="f655006cdfd9a0f5464999e2445cd01a" ns2:_="">
    <xsd:import namespace="4c6e4675-b22f-4232-b8cd-18d29189253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e4675-b22f-4232-b8cd-18d291892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C2FD73-9588-4085-9A37-C133682BE547}">
  <ds:schemaRefs>
    <ds:schemaRef ds:uri="http://schemas.microsoft.com/office/2006/documentManagement/types"/>
    <ds:schemaRef ds:uri="http://purl.org/dc/elements/1.1/"/>
    <ds:schemaRef ds:uri="http://schemas.microsoft.com/office/2006/metadata/properties"/>
    <ds:schemaRef ds:uri="4c6e4675-b22f-4232-b8cd-18d291892536"/>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AC0F434-78FE-4322-B743-93C6458AE1A2}">
  <ds:schemaRefs>
    <ds:schemaRef ds:uri="http://schemas.microsoft.com/sharepoint/v3/contenttype/forms"/>
  </ds:schemaRefs>
</ds:datastoreItem>
</file>

<file path=customXml/itemProps3.xml><?xml version="1.0" encoding="utf-8"?>
<ds:datastoreItem xmlns:ds="http://schemas.openxmlformats.org/officeDocument/2006/customXml" ds:itemID="{5AAF54AC-564A-462A-96A2-A7E095610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6e4675-b22f-4232-b8cd-18d291892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Motyw pakietu Office</Template>
  <TotalTime>20</TotalTime>
  <Words>2977</Words>
  <Application>Microsoft Macintosh PowerPoint</Application>
  <PresentationFormat>Panoramiczny</PresentationFormat>
  <Paragraphs>254</Paragraphs>
  <Slides>36</Slides>
  <Notes>31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36</vt:i4>
      </vt:variant>
    </vt:vector>
  </HeadingPairs>
  <TitlesOfParts>
    <vt:vector size="40"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Kałuski</dc:creator>
  <cp:lastModifiedBy>Tomasz Bujnik</cp:lastModifiedBy>
  <cp:revision>2</cp:revision>
  <cp:lastPrinted>2020-01-10T13:03:44Z</cp:lastPrinted>
  <dcterms:created xsi:type="dcterms:W3CDTF">2020-01-16T19:46:58Z</dcterms:created>
  <dcterms:modified xsi:type="dcterms:W3CDTF">2020-04-08T06:16:02Z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0x010100FD098D04032AF44980351214F68FEC82</vt:lpwstr>
  </property>
</Properties>
</file>