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66730C9-3497-4C84-A8D7-2D853403A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EBD4039-0828-46B8-B88B-E590A845F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40F97A3-0C30-45BC-A6B6-632CD783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88C7C6E-D77F-4903-A04F-C0194D29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2506358-DB02-4AB5-BDB8-75ADB5CA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84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514E56-A39A-4161-9C9C-888EAB9A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82651FA-A74E-4A8D-8A90-9835D8B81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C81E27C-3CB2-4636-8F44-E152AFFB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E49D2DE-3B91-4390-B7D7-424990D8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7590CBF-5767-4966-8D1E-72D5912A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807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C78675D4-0905-488C-A523-8B3E87E33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3A10E65-1F70-4EBB-8196-8F57FED40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EEFD1FC-27B4-44CF-8776-048343AA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7BDB224-043F-4888-A4C5-B6367873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2425E31-C9A9-4607-9C40-E1CD155D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52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F336018-E6F4-45ED-8C60-5EF6D9D4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6F2F4B-8491-49F7-973B-038740327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FCCAA96-7AE4-434F-99EC-7F9BAE607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7C9D801-BA0F-4979-AD31-7CAA0847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0623789-9B9A-488D-8648-D5FF1A70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4666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3D67E2-8578-4801-831D-024158BE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1C81A93-00FC-46E3-AA31-79A882E93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6517643-49D2-42BB-A7EB-8786D36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AC94EC3-0F49-4347-9A8F-1F3DB008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02A9318-2051-4607-BB09-07655984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468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9EDBF0-DA45-4DC2-92D8-E0932F2D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6FB2D94-FE30-4095-8C37-73C6C9E9F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CE7BA5C-2E5C-41EF-93FE-9514291C6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9D77DDE-C831-4A1A-AE74-888C4883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E744EB2-FC9F-4433-8909-7E989AC2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92FBFF4-5B9D-4B38-9679-A4678461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832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6AA8B0-E591-41B2-B74C-4930A1DF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0D6254A-4559-407D-99F1-E6A257192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F6CB4A9-0131-4770-885B-D922DE36F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E54148D7-C7D9-4D9B-8F44-5583F1B70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EC8639F-4A30-452E-8D8E-34B3D7450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6000F6C-4DF7-4FB3-96D3-2F43E6A8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4567E2D-36A0-4508-AF88-859D6597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180203E2-B557-4D8D-BFB0-729F40CD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669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6F9E1EB-0829-4B63-9B2B-9279AC9A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27A373C-53B8-4F25-844D-E7C2C029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B0596A1-B216-4490-A07A-B1BC0C8D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9AC87CB-B0E7-468A-A6AE-65701988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542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A9192E42-41EB-44DE-8966-CED9668E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DD0D237-D168-428B-AD8E-8BD6E47A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30EC2826-AA91-433E-846F-901CDCC4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042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B95948-0D86-4B57-B8CA-5C8FC60D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7CCD373-F5B3-4F5C-9D02-BAABF8BE5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BF5E545-1C7E-4085-9D24-8D767417A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C00FAE2-4E7E-429F-ADCD-0DE8DBA5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E3B0934-6EE7-4E5D-8935-0291F944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AC6B093-CD29-438A-B52C-0FCD265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851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4F2A55E-0C90-4778-AE70-2B6A4156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F384772-77F0-4FEE-8234-A07877058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58A7CCB-B398-41BD-B5EA-5903FFF9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09613B0-21B8-4341-91E6-1FB27439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9F5E77C-0699-4EEB-8276-68C8BAD4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35612D9-26DB-4681-B6C5-2B2954F2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5105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39CCF269-B4FB-4F86-B71A-1DDF1C77D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FF3B866-702E-4C3C-A6B5-ADC163E7E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53EF063-FDE4-4E20-BA81-D6770A2BC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0E2F-4F33-4206-8B35-C7573BDA7DFD}" type="datetimeFigureOut">
              <a:rPr lang="pl-PL" smtClean="0"/>
              <a:pPr/>
              <a:t>2020-04-21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2F5C5B3-425F-4E18-AFFB-A496611E0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85EB790-833B-41E5-9396-94BDC63AE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D99A-08EB-41F2-BA51-E410E8DABC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5037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90736A-58F0-4EDE-A0B2-75AC816EC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Warunki przechowywania surowców oraz potraw z ryb i owoców morza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10DEE7B-121E-43BC-A667-D905D1031D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634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F9A979-4DB3-457C-ACD3-2148F707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9687CE8-C35A-4982-835A-6AE27BD4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Ryby należą do bardzo nietrwałych surowców spożywczych. Przemiany fizykochemiczne zachodzą w nich dużo szybciej niż w mięsie zwierząt rzeźnych. Mięso ryby ma budowę mniej zwartą, zawiera więcej wody, wskutek czego szybko jest atakowane przez bakterie.</a:t>
            </a:r>
          </a:p>
          <a:p>
            <a:r>
              <a:rPr lang="pl-PL" sz="3200" dirty="0"/>
              <a:t>Promienie słoneczne i wysoka temperatura są czynnikami powodującymi jełczenie tłuszczu, brunatnienie mięsa, zmianę smaku spowodowaną zepsuciem.</a:t>
            </a:r>
          </a:p>
        </p:txBody>
      </p:sp>
    </p:spTree>
    <p:extLst>
      <p:ext uri="{BB962C8B-B14F-4D97-AF65-F5344CB8AC3E}">
        <p14:creationId xmlns:p14="http://schemas.microsoft.com/office/powerpoint/2010/main" xmlns="" val="169513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B2647F-BDE3-4E40-AEE3-7C1B08AD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 przechowywania ryb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4C150AB-36B2-496C-B3C9-60BD6427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Świeże – przesypane skruszonym lodem</a:t>
            </a:r>
          </a:p>
          <a:p>
            <a:r>
              <a:rPr lang="pl-PL" sz="3200" dirty="0"/>
              <a:t>W chłodni – w temperaturze +4 °C</a:t>
            </a:r>
          </a:p>
          <a:p>
            <a:r>
              <a:rPr lang="pl-PL" sz="3200" dirty="0"/>
              <a:t>Mrożone, przeznaczone do długiego przechowywania – temp. -18 °C</a:t>
            </a:r>
          </a:p>
          <a:p>
            <a:r>
              <a:rPr lang="pl-PL" sz="3200" dirty="0"/>
              <a:t>wędzone – temp. 5 – 6 °C, w zamkniętym pojemniku</a:t>
            </a:r>
          </a:p>
          <a:p>
            <a:r>
              <a:rPr lang="pl-PL" sz="3200" dirty="0"/>
              <a:t>Konserwy – w temp. Nie wyższej niż 15°C i nie niższej niż 1°C. po otwarciu zawartość puszki należy zużyć tego samego dnia.</a:t>
            </a:r>
          </a:p>
        </p:txBody>
      </p:sp>
    </p:spTree>
    <p:extLst>
      <p:ext uri="{BB962C8B-B14F-4D97-AF65-F5344CB8AC3E}">
        <p14:creationId xmlns:p14="http://schemas.microsoft.com/office/powerpoint/2010/main" xmlns="" val="111335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F73671-D539-4ED1-8E8C-7F6CD3CD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B0FF0C-3F78-4190-A596-77CD422C8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 rozmrożeniu ryby należy przyrządzić tego samego dnia</a:t>
            </a:r>
          </a:p>
          <a:p>
            <a:r>
              <a:rPr lang="pl-PL" sz="3200" dirty="0"/>
              <a:t>Raz rozmrożonych ryb nie wolno ponownie zamrażać</a:t>
            </a:r>
          </a:p>
          <a:p>
            <a:r>
              <a:rPr lang="pl-PL" sz="3200" dirty="0"/>
              <a:t>Śledzie solone należy odizolować od innych produktów oraz przechowywać w chłodnym i ciemnym pomieszczeniu</a:t>
            </a:r>
          </a:p>
        </p:txBody>
      </p:sp>
    </p:spTree>
    <p:extLst>
      <p:ext uri="{BB962C8B-B14F-4D97-AF65-F5344CB8AC3E}">
        <p14:creationId xmlns:p14="http://schemas.microsoft.com/office/powerpoint/2010/main" xmlns="" val="420846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F674E2-451F-42F8-880A-E29C8FD3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Przechowywanie ryb i przetworów rybnych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82622" y="1825625"/>
            <a:ext cx="622675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0077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CD20CB-76D7-41AE-9CBD-8450B5C8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Przechowywanie owoców morza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2CA616-2CD0-4656-B4ED-D11E13FA6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Świeże owoce morza przechowuje się w pomieszczeniach chłodniczych temp. 2 – 5 °C</a:t>
            </a:r>
          </a:p>
          <a:p>
            <a:r>
              <a:rPr lang="pl-PL" sz="3200" dirty="0"/>
              <a:t>Żywe, zawinięte w wilgotne ściereczki lub wełnę drzewną przechowuje się w temp. 2 – 5 °C przez 3-4 dni (ostrygi) lub akwarium z wodą morską </a:t>
            </a:r>
            <a:r>
              <a:rPr lang="pl-PL" sz="3200"/>
              <a:t>(homary</a:t>
            </a:r>
            <a:r>
              <a:rPr lang="pl-PL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2561097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222</Words>
  <Application>Microsoft Office PowerPoint</Application>
  <PresentationFormat>Niestandardowy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Warunki przechowywania surowców oraz potraw z ryb i owoców morza</vt:lpstr>
      <vt:lpstr>Slajd 2</vt:lpstr>
      <vt:lpstr>Sposoby  przechowywania ryb</vt:lpstr>
      <vt:lpstr>Slajd 4</vt:lpstr>
      <vt:lpstr>Przechowywanie ryb i przetworów rybnych</vt:lpstr>
      <vt:lpstr>Przechowywanie owoców morza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przechowywania surowców oraz potraw z ryb i owoców morza</dc:title>
  <dc:creator>user</dc:creator>
  <cp:lastModifiedBy>user</cp:lastModifiedBy>
  <cp:revision>5</cp:revision>
  <dcterms:created xsi:type="dcterms:W3CDTF">2020-04-20T20:05:28Z</dcterms:created>
  <dcterms:modified xsi:type="dcterms:W3CDTF">2020-04-21T12:53:08Z</dcterms:modified>
</cp:coreProperties>
</file>