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8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5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17.04.2020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17.04.2020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9224" y="1700808"/>
            <a:ext cx="6584776" cy="3458815"/>
          </a:xfrm>
        </p:spPr>
        <p:txBody>
          <a:bodyPr>
            <a:normAutofit fontScale="90000"/>
          </a:bodyPr>
          <a:lstStyle/>
          <a:p>
            <a:r>
              <a:rPr lang="ru-RU" sz="9800" b="1" dirty="0">
                <a:latin typeface="Consolas" pitchFamily="49" charset="0"/>
                <a:ea typeface="SimSun" pitchFamily="2" charset="-122"/>
              </a:rPr>
              <a:t>Бытовая</a:t>
            </a:r>
            <a:r>
              <a:rPr lang="pl-PL" sz="9800" b="1" dirty="0">
                <a:latin typeface="Consolas" pitchFamily="49" charset="0"/>
                <a:ea typeface="SimSun" pitchFamily="2" charset="-122"/>
              </a:rPr>
              <a:t>  </a:t>
            </a:r>
            <a:r>
              <a:rPr lang="ru-RU" sz="9800" b="1" dirty="0">
                <a:latin typeface="Consolas" pitchFamily="49" charset="0"/>
                <a:ea typeface="SimSun" pitchFamily="2" charset="-122"/>
              </a:rPr>
              <a:t>техника</a:t>
            </a:r>
            <a:br>
              <a:rPr lang="ru-RU" b="1" dirty="0"/>
            </a:br>
            <a:br>
              <a:rPr lang="ru-RU" dirty="0"/>
            </a:br>
            <a:endParaRPr lang="pl-PL" dirty="0"/>
          </a:p>
        </p:txBody>
      </p:sp>
    </p:spTree>
  </p:cSld>
  <p:clrMapOvr>
    <a:masterClrMapping/>
  </p:clrMapOvr>
  <p:transition advTm="434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4800" b="1" dirty="0"/>
            </a:br>
            <a:r>
              <a:rPr lang="ru-RU" sz="4800" b="1" dirty="0"/>
              <a:t>Кофеварка</a:t>
            </a:r>
            <a:br>
              <a:rPr lang="ru-RU" sz="4800" b="1" dirty="0"/>
            </a:b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C:\Users\Internat 2\Desktop\148852939_w640_h640_delonghi_ecam_22.110b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492896"/>
            <a:ext cx="2481770" cy="3283635"/>
          </a:xfrm>
          <a:prstGeom prst="rect">
            <a:avLst/>
          </a:prstGeom>
          <a:noFill/>
        </p:spPr>
      </p:pic>
    </p:spTree>
  </p:cSld>
  <p:clrMapOvr>
    <a:masterClrMapping/>
  </p:clrMapOvr>
  <p:transition advTm="606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ru-RU" sz="6700" b="1" dirty="0"/>
              <a:t>Фен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C:\Users\Internat 2\Desktop\fen_remington_d_3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348880"/>
            <a:ext cx="3456384" cy="3179743"/>
          </a:xfrm>
          <a:prstGeom prst="rect">
            <a:avLst/>
          </a:prstGeom>
          <a:noFill/>
        </p:spPr>
      </p:pic>
    </p:spTree>
  </p:cSld>
  <p:clrMapOvr>
    <a:masterClrMapping/>
  </p:clrMapOvr>
  <p:transition advTm="586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sz="6000" b="1" dirty="0"/>
            </a:br>
            <a:r>
              <a:rPr lang="ru-RU" sz="6000" b="1" dirty="0"/>
              <a:t>Пылесос</a:t>
            </a:r>
            <a:br>
              <a:rPr lang="ru-RU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6626" name="Picture 2" descr="C:\Users\Internat 2\Desktop\new_71049074_l_8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3483849" cy="3923928"/>
          </a:xfrm>
          <a:prstGeom prst="rect">
            <a:avLst/>
          </a:prstGeom>
          <a:noFill/>
        </p:spPr>
      </p:pic>
    </p:spTree>
  </p:cSld>
  <p:clrMapOvr>
    <a:masterClrMapping/>
  </p:clrMapOvr>
  <p:transition advTm="575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5400" b="1" dirty="0"/>
            </a:br>
            <a:r>
              <a:rPr lang="ru-RU" sz="5400" b="1" dirty="0"/>
              <a:t>Холодильник</a:t>
            </a:r>
            <a:br>
              <a:rPr lang="ru-RU" sz="5400" b="1" dirty="0"/>
            </a:b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5602" name="Picture 2" descr="C:\Users\Internat 2\Desktop\2002518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ransition advTm="5594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4810546"/>
          </a:xfrm>
        </p:spPr>
        <p:txBody>
          <a:bodyPr>
            <a:normAutofit/>
          </a:bodyPr>
          <a:lstStyle/>
          <a:p>
            <a:r>
              <a:rPr lang="ru-RU" sz="8000" b="1" dirty="0"/>
              <a:t>Электротовары</a:t>
            </a:r>
          </a:p>
        </p:txBody>
      </p:sp>
    </p:spTree>
  </p:cSld>
  <p:clrMapOvr>
    <a:masterClrMapping/>
  </p:clrMapOvr>
  <p:transition advTm="5765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4800" b="1" dirty="0"/>
            </a:br>
            <a:r>
              <a:rPr lang="ru-RU" sz="4800" b="1" dirty="0"/>
              <a:t>Домашний кинотеатр</a:t>
            </a:r>
            <a:br>
              <a:rPr lang="ru-RU" sz="4800" b="1" dirty="0"/>
            </a:b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6" name="Picture 2" descr="C:\Users\Internat 2\Desktop\domashnij-kinotea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20888"/>
            <a:ext cx="4191000" cy="2400300"/>
          </a:xfrm>
          <a:prstGeom prst="rect">
            <a:avLst/>
          </a:prstGeom>
          <a:noFill/>
        </p:spPr>
      </p:pic>
    </p:spTree>
  </p:cSld>
  <p:clrMapOvr>
    <a:masterClrMapping/>
  </p:clrMapOvr>
  <p:transition advTm="5735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5400" b="1" dirty="0">
                <a:effectLst/>
              </a:rPr>
            </a:br>
            <a:r>
              <a:rPr lang="ru-RU" sz="5400" b="1" dirty="0">
                <a:effectLst/>
              </a:rPr>
              <a:t>Веб</a:t>
            </a:r>
            <a:r>
              <a:rPr lang="pl-PL" sz="5400" b="1" dirty="0">
                <a:effectLst/>
              </a:rPr>
              <a:t>-</a:t>
            </a:r>
            <a:r>
              <a:rPr lang="ru-RU" sz="5400" b="1" dirty="0">
                <a:effectLst/>
              </a:rPr>
              <a:t>камера</a:t>
            </a:r>
            <a:br>
              <a:rPr lang="ru-RU" sz="5400" b="1" dirty="0">
                <a:effectLst/>
              </a:rPr>
            </a:br>
            <a:endParaRPr lang="pl-PL" sz="5400" b="1" dirty="0">
              <a:effectLst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C:\Users\Internat 2\Desktop\veb-kamera_sven_ic-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2553692" cy="3377899"/>
          </a:xfrm>
          <a:prstGeom prst="rect">
            <a:avLst/>
          </a:prstGeom>
          <a:noFill/>
        </p:spPr>
      </p:pic>
    </p:spTree>
  </p:cSld>
  <p:clrMapOvr>
    <a:masterClrMapping/>
  </p:clrMapOvr>
  <p:transition advTm="623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5400" b="1" dirty="0"/>
            </a:br>
            <a:r>
              <a:rPr lang="ru-RU" sz="5400" b="1" dirty="0"/>
              <a:t>Электронная книга</a:t>
            </a:r>
            <a:br>
              <a:rPr lang="ru-RU" sz="5400" b="1" dirty="0"/>
            </a:b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314" name="Picture 2" descr="C:\Users\Internat 2\Desktop\54635f1a3c0d3cde69dc716d51d6dad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3816424" cy="3127114"/>
          </a:xfrm>
          <a:prstGeom prst="rect">
            <a:avLst/>
          </a:prstGeom>
          <a:noFill/>
        </p:spPr>
      </p:pic>
    </p:spTree>
  </p:cSld>
  <p:clrMapOvr>
    <a:masterClrMapping/>
  </p:clrMapOvr>
  <p:transition advTm="6375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sz="6000" b="1" dirty="0"/>
            </a:br>
            <a:r>
              <a:rPr lang="ru-RU" sz="6000" b="1" dirty="0"/>
              <a:t>Планшет</a:t>
            </a:r>
            <a:br>
              <a:rPr lang="ru-RU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C:\Users\Internat 2\Desktop\img_73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3754785" cy="3032944"/>
          </a:xfrm>
          <a:prstGeom prst="rect">
            <a:avLst/>
          </a:prstGeom>
          <a:noFill/>
        </p:spPr>
      </p:pic>
    </p:spTree>
  </p:cSld>
  <p:clrMapOvr>
    <a:masterClrMapping/>
  </p:clrMapOvr>
  <p:transition advTm="689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5400" b="1" dirty="0"/>
            </a:br>
            <a:r>
              <a:rPr lang="ru-RU" sz="5400" b="1" dirty="0"/>
              <a:t>МР</a:t>
            </a:r>
            <a:r>
              <a:rPr lang="pl-PL" sz="5400" b="1" dirty="0"/>
              <a:t>3-</a:t>
            </a:r>
            <a:r>
              <a:rPr lang="ru-RU" sz="5400" b="1" dirty="0"/>
              <a:t>плеер</a:t>
            </a:r>
            <a:br>
              <a:rPr lang="ru-RU" sz="5400" b="1" dirty="0"/>
            </a:b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362" name="Picture 2" descr="C:\Users\Internat 2\Deskt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4392488" cy="2931779"/>
          </a:xfrm>
          <a:prstGeom prst="rect">
            <a:avLst/>
          </a:prstGeom>
          <a:noFill/>
        </p:spPr>
      </p:pic>
    </p:spTree>
  </p:cSld>
  <p:clrMapOvr>
    <a:masterClrMapping/>
  </p:clrMapOvr>
  <p:transition advTm="790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l-PL" sz="4800" b="1" dirty="0"/>
            </a:br>
            <a:r>
              <a:rPr lang="ru-RU" sz="4800" b="1" dirty="0"/>
              <a:t>Посудомоечная машина</a:t>
            </a:r>
            <a:br>
              <a:rPr lang="ru-RU" sz="4800" b="1" dirty="0"/>
            </a:b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Internat 2\Desktop\posudomoechnaya_mashina_siemens_sn_26_u_891_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50768"/>
            <a:ext cx="3456384" cy="3943136"/>
          </a:xfrm>
          <a:prstGeom prst="rect">
            <a:avLst/>
          </a:prstGeom>
          <a:noFill/>
        </p:spPr>
      </p:pic>
    </p:spTree>
  </p:cSld>
  <p:clrMapOvr>
    <a:masterClrMapping/>
  </p:clrMapOvr>
  <p:transition advTm="639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5400" b="1" dirty="0"/>
            </a:br>
            <a:r>
              <a:rPr lang="pl-PL" sz="5400" b="1" dirty="0"/>
              <a:t>USB-</a:t>
            </a:r>
            <a:r>
              <a:rPr lang="ru-RU" sz="5400" b="1" dirty="0"/>
              <a:t>модем</a:t>
            </a:r>
            <a:br>
              <a:rPr lang="ru-RU" sz="5400" b="1" dirty="0"/>
            </a:b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6386" name="Picture 2" descr="C:\Users\Internat 2\Desktop\2674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48880"/>
            <a:ext cx="3973530" cy="2980147"/>
          </a:xfrm>
          <a:prstGeom prst="rect">
            <a:avLst/>
          </a:prstGeom>
          <a:noFill/>
        </p:spPr>
      </p:pic>
    </p:spTree>
  </p:cSld>
  <p:clrMapOvr>
    <a:masterClrMapping/>
  </p:clrMapOvr>
  <p:transition advTm="5468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5400" b="1" dirty="0"/>
            </a:br>
            <a:r>
              <a:rPr lang="ru-RU" sz="5400" b="1" dirty="0"/>
              <a:t>Геймпад</a:t>
            </a:r>
            <a:br>
              <a:rPr lang="ru-RU" sz="5400" b="1" dirty="0"/>
            </a:b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7410" name="Picture 2" descr="C:\Users\Internat 2\Desktop\0c1cf860cec34ad4bdcfbacc06f7b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3888432" cy="3217678"/>
          </a:xfrm>
          <a:prstGeom prst="rect">
            <a:avLst/>
          </a:prstGeom>
          <a:noFill/>
        </p:spPr>
      </p:pic>
    </p:spTree>
  </p:cSld>
  <p:clrMapOvr>
    <a:masterClrMapping/>
  </p:clrMapOvr>
  <p:transition advTm="5234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4800" b="1" dirty="0"/>
            </a:br>
            <a:r>
              <a:rPr lang="ru-RU" sz="4800" b="1" dirty="0"/>
              <a:t>Внешний жёсткий диск</a:t>
            </a:r>
            <a:br>
              <a:rPr lang="ru-RU" sz="4800" b="1" dirty="0"/>
            </a:b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C:\Users\Internat 2\Desktop\kak_vibrat_h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896"/>
            <a:ext cx="4968552" cy="2645754"/>
          </a:xfrm>
          <a:prstGeom prst="rect">
            <a:avLst/>
          </a:prstGeom>
          <a:noFill/>
        </p:spPr>
      </p:pic>
    </p:spTree>
  </p:cSld>
  <p:clrMapOvr>
    <a:masterClrMapping/>
  </p:clrMapOvr>
  <p:transition advTm="5125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4800" b="1" dirty="0"/>
            </a:br>
            <a:r>
              <a:rPr lang="ru-RU" sz="4800" b="1" dirty="0"/>
              <a:t>Музыкальный центр</a:t>
            </a:r>
            <a:br>
              <a:rPr lang="ru-RU" sz="4800" b="1" dirty="0"/>
            </a:b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 descr="C:\Users\Internat 2\Desktop\1000126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Tm="5047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4800" b="1" dirty="0"/>
            </a:br>
            <a:r>
              <a:rPr lang="pl-PL" sz="4800" b="1" dirty="0"/>
              <a:t>GPS-</a:t>
            </a:r>
            <a:r>
              <a:rPr lang="ru-RU" sz="4800" b="1" dirty="0"/>
              <a:t>навигатор</a:t>
            </a:r>
            <a:br>
              <a:rPr lang="ru-RU" sz="4800" b="1" dirty="0"/>
            </a:b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82" name="Picture 2" descr="C:\Users\Internat 2\Desktop\avtona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348880"/>
            <a:ext cx="3384376" cy="3158751"/>
          </a:xfrm>
          <a:prstGeom prst="rect">
            <a:avLst/>
          </a:prstGeom>
          <a:noFill/>
        </p:spPr>
      </p:pic>
    </p:spTree>
  </p:cSld>
  <p:clrMapOvr>
    <a:masterClrMapping/>
  </p:clrMapOvr>
  <p:transition advTm="6437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5400" b="1" dirty="0"/>
            </a:br>
            <a:r>
              <a:rPr lang="ru-RU" sz="5400" b="1" dirty="0"/>
              <a:t>Спутниковая антенна</a:t>
            </a:r>
            <a:br>
              <a:rPr lang="ru-RU" sz="5400" b="1" dirty="0"/>
            </a:b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1506" name="Picture 2" descr="C:\Users\Internat 2\Desktop\ac8261efad2ab490bd3421ff2f1eec1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61456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ransition advTm="525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6000" b="1" dirty="0"/>
            </a:br>
            <a:r>
              <a:rPr lang="ru-RU" sz="6000" b="1" dirty="0"/>
              <a:t>Телевизор</a:t>
            </a:r>
            <a:br>
              <a:rPr lang="ru-RU" sz="6000" b="1" dirty="0"/>
            </a:br>
            <a:endParaRPr lang="pl-PL" sz="6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530" name="Picture 2" descr="C:\Users\Internat 2\Desktop\front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3888432" cy="2582568"/>
          </a:xfrm>
          <a:prstGeom prst="rect">
            <a:avLst/>
          </a:prstGeom>
          <a:noFill/>
        </p:spPr>
      </p:pic>
    </p:spTree>
  </p:cSld>
  <p:clrMapOvr>
    <a:masterClrMapping/>
  </p:clrMapOvr>
  <p:transition advTm="5203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81528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6700" b="1" dirty="0"/>
            </a:br>
            <a:r>
              <a:rPr lang="ru-RU" sz="6700" b="1" dirty="0"/>
              <a:t>Принтер</a:t>
            </a:r>
            <a:br>
              <a:rPr lang="ru-RU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3554" name="Picture 2" descr="C:\Users\Internat 2\Desktop\Osnovnyie-vidyi-printerov-dlya-doma-i-ofi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4392488" cy="2487809"/>
          </a:xfrm>
          <a:prstGeom prst="rect">
            <a:avLst/>
          </a:prstGeom>
          <a:noFill/>
        </p:spPr>
      </p:pic>
    </p:spTree>
  </p:cSld>
  <p:clrMapOvr>
    <a:masterClrMapping/>
  </p:clrMapOvr>
  <p:transition advTm="5188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6000" b="1" dirty="0"/>
            </a:br>
            <a:r>
              <a:rPr lang="ru-RU" sz="6000" b="1" dirty="0"/>
              <a:t>Смартфон</a:t>
            </a:r>
            <a:br>
              <a:rPr lang="ru-RU" sz="6000" b="1" dirty="0"/>
            </a:br>
            <a:endParaRPr lang="pl-PL" sz="6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4578" name="Picture 2" descr="C:\Users\Internat 2\Desktop\pic_1f10fb6bae541784f9bbbd5caf933b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348880"/>
            <a:ext cx="3500103" cy="3094828"/>
          </a:xfrm>
          <a:prstGeom prst="rect">
            <a:avLst/>
          </a:prstGeom>
          <a:noFill/>
        </p:spPr>
      </p:pic>
    </p:spTree>
  </p:cSld>
  <p:clrMapOvr>
    <a:masterClrMapping/>
  </p:clrMapOvr>
  <p:transition advTm="6484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sz="6000" b="1" dirty="0"/>
            </a:br>
            <a:r>
              <a:rPr lang="ru-RU" sz="6000" b="1" dirty="0"/>
              <a:t>Компьютер</a:t>
            </a:r>
            <a:br>
              <a:rPr lang="ru-RU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7650" name="Picture 2" descr="C:\Users\Internat 2\Desktop\3575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4248472" cy="3153163"/>
          </a:xfrm>
          <a:prstGeom prst="rect">
            <a:avLst/>
          </a:prstGeom>
          <a:noFill/>
        </p:spPr>
      </p:pic>
    </p:spTree>
  </p:cSld>
  <p:clrMapOvr>
    <a:masterClrMapping/>
  </p:clrMapOvr>
  <p:transition advTm="598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Микроволновая печь</a:t>
            </a:r>
            <a:br>
              <a:rPr lang="ru-RU" sz="4800" b="1" dirty="0"/>
            </a:b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Internat 2\Desktop\1125598348766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408712" cy="4272475"/>
          </a:xfrm>
          <a:prstGeom prst="rect">
            <a:avLst/>
          </a:prstGeom>
          <a:noFill/>
        </p:spPr>
      </p:pic>
    </p:spTree>
  </p:cSld>
  <p:clrMapOvr>
    <a:masterClrMapping/>
  </p:clrMapOvr>
  <p:transition advTm="6563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sz="5300" b="1" dirty="0"/>
            </a:br>
            <a:r>
              <a:rPr lang="ru-RU" sz="5300" b="1" dirty="0"/>
              <a:t>Ноутбук</a:t>
            </a:r>
            <a:br>
              <a:rPr lang="ru-RU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8674" name="Picture 2" descr="C:\Users\Internat 2\Desktop\Samsung-R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04864"/>
            <a:ext cx="3343381" cy="3001613"/>
          </a:xfrm>
          <a:prstGeom prst="rect">
            <a:avLst/>
          </a:prstGeom>
          <a:noFill/>
        </p:spPr>
      </p:pic>
    </p:spTree>
  </p:cSld>
  <p:clrMapOvr>
    <a:masterClrMapping/>
  </p:clrMapOvr>
  <p:transition advTm="407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l-PL" sz="4800" b="1" dirty="0"/>
            </a:br>
            <a:r>
              <a:rPr lang="ru-RU" sz="4800" b="1" dirty="0"/>
              <a:t>Стиральная машина</a:t>
            </a:r>
            <a:br>
              <a:rPr lang="ru-RU" sz="4800" b="1" dirty="0"/>
            </a:b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Internat 2\Desktop\2002421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254550" cy="4254550"/>
          </a:xfrm>
          <a:prstGeom prst="rect">
            <a:avLst/>
          </a:prstGeom>
          <a:noFill/>
        </p:spPr>
      </p:pic>
    </p:spTree>
  </p:cSld>
  <p:clrMapOvr>
    <a:masterClrMapping/>
  </p:clrMapOvr>
  <p:transition advTm="623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l-PL" sz="4800" b="1" dirty="0"/>
            </a:br>
            <a:r>
              <a:rPr lang="ru-RU" sz="4800" b="1" dirty="0"/>
              <a:t>Керамическая плита</a:t>
            </a:r>
            <a:br>
              <a:rPr lang="ru-RU" sz="4800" b="1" dirty="0"/>
            </a:b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Internat 2\Desktop\3097d41b4f4f1bbefd70bb9a17bfad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2764531" cy="4360459"/>
          </a:xfrm>
          <a:prstGeom prst="rect">
            <a:avLst/>
          </a:prstGeom>
          <a:noFill/>
        </p:spPr>
      </p:pic>
    </p:spTree>
  </p:cSld>
  <p:clrMapOvr>
    <a:masterClrMapping/>
  </p:clrMapOvr>
  <p:transition advTm="6687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l-PL" sz="4800" b="1" dirty="0"/>
            </a:br>
            <a:r>
              <a:rPr lang="ru-RU" sz="4800" b="1" dirty="0"/>
              <a:t>Электрический чайник</a:t>
            </a:r>
            <a:br>
              <a:rPr lang="ru-RU" sz="4800" b="1" dirty="0"/>
            </a:b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Internat 2\Desktop\pmed_4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127136"/>
            <a:ext cx="2808312" cy="3506727"/>
          </a:xfrm>
          <a:prstGeom prst="rect">
            <a:avLst/>
          </a:prstGeom>
          <a:noFill/>
        </p:spPr>
      </p:pic>
    </p:spTree>
  </p:cSld>
  <p:clrMapOvr>
    <a:masterClrMapping/>
  </p:clrMapOvr>
  <p:transition advTm="576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sz="6000" b="1" dirty="0"/>
            </a:br>
            <a:r>
              <a:rPr lang="ru-RU" sz="6000" b="1" dirty="0"/>
              <a:t>Утюг</a:t>
            </a:r>
            <a:br>
              <a:rPr lang="ru-RU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Internat 2\Desktop\utyug_gorenje_sie_2200_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896544" cy="3264363"/>
          </a:xfrm>
          <a:prstGeom prst="rect">
            <a:avLst/>
          </a:prstGeom>
          <a:noFill/>
        </p:spPr>
      </p:pic>
    </p:spTree>
  </p:cSld>
  <p:clrMapOvr>
    <a:masterClrMapping/>
  </p:clrMapOvr>
  <p:transition advTm="623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sz="5300" b="1" dirty="0">
                <a:effectLst/>
              </a:rPr>
            </a:br>
            <a:r>
              <a:rPr lang="ru-RU" sz="5300" b="1" dirty="0">
                <a:effectLst/>
              </a:rPr>
              <a:t>Духовка</a:t>
            </a:r>
            <a:br>
              <a:rPr lang="ru-RU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Internat 2\Desktop\go85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76872"/>
            <a:ext cx="3600400" cy="3575527"/>
          </a:xfrm>
          <a:prstGeom prst="rect">
            <a:avLst/>
          </a:prstGeom>
          <a:noFill/>
        </p:spPr>
      </p:pic>
    </p:spTree>
  </p:cSld>
  <p:clrMapOvr>
    <a:masterClrMapping/>
  </p:clrMapOvr>
  <p:transition advTm="723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4800" b="1" dirty="0"/>
            </a:br>
            <a:r>
              <a:rPr lang="ru-RU" sz="4800" b="1" dirty="0"/>
              <a:t>Кухонный комбайн</a:t>
            </a:r>
            <a:br>
              <a:rPr lang="ru-RU" sz="4800" b="1" dirty="0"/>
            </a:b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C:\Users\Internat 2\Desktop\362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1" y="1983396"/>
            <a:ext cx="3528392" cy="3669282"/>
          </a:xfrm>
          <a:prstGeom prst="rect">
            <a:avLst/>
          </a:prstGeom>
          <a:noFill/>
        </p:spPr>
      </p:pic>
    </p:spTree>
  </p:cSld>
  <p:clrMapOvr>
    <a:masterClrMapping/>
  </p:clrMapOvr>
  <p:transition advTm="6531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</TotalTime>
  <Words>105</Words>
  <Application>Microsoft Office PowerPoint</Application>
  <PresentationFormat>Pokaz na ekranie (4:3)</PresentationFormat>
  <Paragraphs>30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Consolas</vt:lpstr>
      <vt:lpstr>Corbel</vt:lpstr>
      <vt:lpstr>Gill Sans MT</vt:lpstr>
      <vt:lpstr>Verdana</vt:lpstr>
      <vt:lpstr>Wingdings 2</vt:lpstr>
      <vt:lpstr>Przesilenie</vt:lpstr>
      <vt:lpstr>Бытовая  техника  </vt:lpstr>
      <vt:lpstr> Посудомоечная машина </vt:lpstr>
      <vt:lpstr>Микроволновая печь </vt:lpstr>
      <vt:lpstr> Стиральная машина </vt:lpstr>
      <vt:lpstr> Керамическая плита </vt:lpstr>
      <vt:lpstr> Электрический чайник </vt:lpstr>
      <vt:lpstr> Утюг </vt:lpstr>
      <vt:lpstr> Духовка </vt:lpstr>
      <vt:lpstr> Кухонный комбайн </vt:lpstr>
      <vt:lpstr> Кофеварка </vt:lpstr>
      <vt:lpstr> Фен</vt:lpstr>
      <vt:lpstr> Пылесос </vt:lpstr>
      <vt:lpstr> Холодильник </vt:lpstr>
      <vt:lpstr>Электротовары</vt:lpstr>
      <vt:lpstr> Домашний кинотеатр </vt:lpstr>
      <vt:lpstr> Веб-камера </vt:lpstr>
      <vt:lpstr> Электронная книга </vt:lpstr>
      <vt:lpstr> Планшет </vt:lpstr>
      <vt:lpstr> МР3-плеер </vt:lpstr>
      <vt:lpstr> USB-модем </vt:lpstr>
      <vt:lpstr> Геймпад </vt:lpstr>
      <vt:lpstr> Внешний жёсткий диск </vt:lpstr>
      <vt:lpstr> Музыкальный центр </vt:lpstr>
      <vt:lpstr> GPS-навигатор </vt:lpstr>
      <vt:lpstr> Спутниковая антенна </vt:lpstr>
      <vt:lpstr> Телевизор </vt:lpstr>
      <vt:lpstr> Принтер </vt:lpstr>
      <vt:lpstr> Смартфон </vt:lpstr>
      <vt:lpstr> Компьютер </vt:lpstr>
      <vt:lpstr> Ноутбук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Бытовая  техника</dc:title>
  <dc:creator>Internat 2</dc:creator>
  <cp:lastModifiedBy>ula.radkowska@gmail.com</cp:lastModifiedBy>
  <cp:revision>2</cp:revision>
  <dcterms:created xsi:type="dcterms:W3CDTF">2016-12-19T19:12:17Z</dcterms:created>
  <dcterms:modified xsi:type="dcterms:W3CDTF">2020-04-17T21:53:59Z</dcterms:modified>
</cp:coreProperties>
</file>