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6A7BC4-F079-4B3F-9C07-3AEDBFC3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D153805-A443-454D-9488-296F116CD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BC3D01-A587-420A-9F76-20CDB8C2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C699FE-CD1C-4195-952B-EE133809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9BA4ED-22F3-437A-B86C-BCDCADC9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73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40610E-1FCE-4490-A32C-90698352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1FFBC0-77F4-40B3-9E84-87E040F3F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837EB0-1D05-4F89-834C-113FD0AA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3D495F-A1FD-4EE9-A455-0C2AA007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31FB1A-DB2D-4631-B77C-70197CD8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37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7826BDE-2FA6-4C5A-8DC0-08EBD8599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D97FCE-DCE5-46AB-B19F-F24069A43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4E6771-FD23-4652-9CBD-390A3F9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B05161-AD08-4BC2-B661-DA096F2E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01188BB-3ECD-4A84-970E-E6ED4D75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87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E1BF7F-CC24-4AAC-94D9-F8100B64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FE045D-4F88-4616-AE37-E4CA1D0F8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FB91D6-B1FE-46A0-95D4-CBC81C71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0AC76-EB30-4D10-9C84-1C9A7A39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00C4D6-3BA9-43A3-9183-5F637D8B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5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EB9E4-6AA0-4BC6-AFC4-577E8BD0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D504C8-8D24-4FD4-86F2-E5409CE44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34617C-892F-4857-82B6-C7410C8E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4C5CE6-0A63-4D78-8C02-6C4C037A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07D704-D282-4526-B4EC-E275A249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97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6CC779-457D-472B-B0F9-B0798C38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0C06CE-38FC-4F68-8200-6513ED52C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EBC9F8-8E3D-4793-B98A-1F46ABE0E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705ABD-4D0A-44CE-A374-BD4F5622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54D43F-F541-448B-AFA6-4047C506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002FE0-388D-42D3-8A5E-C63E50C1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8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3D27CB-9C4F-4103-82FD-3D604A78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82E84C-49BA-4A0B-909E-34FD8F328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1F0C8F-AD7D-4A46-ABB5-D6A3A89CB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C937CA-ECF0-41E1-93CC-E01F7B9AA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6E6558-0F09-4295-B016-0BFBD2F76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30D8E1-68DF-4C7B-835E-9882443C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F1E3237-67DD-4500-8A9A-71A9B0F6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10DACFC-7360-4FB5-B940-BEE91440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26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ACEA32-09BE-4B58-AA14-554BBF6A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B7908E-4514-4605-A540-16E2DDDE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CF8FEED-9C08-43FF-BC6B-A31DEB48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0E358F6-4FE7-4043-BA45-D5422358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79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812AF3F-E6B2-4915-8FBE-7FAB0FE6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4601774-FDB3-4D15-AB1C-FA554812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01C7588-369F-4FFE-B9C7-4E571BDB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7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C2297-C3E9-4465-91CB-24BAE9D3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BE434-6141-4E0E-858D-242E7E95D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6FC5B21-8CB6-4C8E-889A-CD27BC00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8D8557-A6FA-4CB7-B624-B2890738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1532536-1BDE-4FEF-82AA-C25A02C8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0DFF6E-19F8-44BA-8133-22ACEFD3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539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6740F-1F9C-45EF-8CB4-B5A6B840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6C23602-3044-4967-A6EB-9FE77E77A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77F559-6277-4E50-8BB5-4AE1FD46F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B8B363-A074-4FC6-BF8E-3E827CB0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FDE589-4B72-4EF1-A58B-BAE04838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EB0CA5-A59A-4D64-8519-EC477B6C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92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BB9B502-ECAF-4FF9-9191-8B28A9B8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BC837E-FA18-483A-90F7-DFA2386A5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B08E97-B697-494D-98D6-C088FC4C8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8752-B2B4-4788-9094-ADF417C8AE77}" type="datetimeFigureOut">
              <a:rPr lang="pl-PL" smtClean="0"/>
              <a:t>05.04.2020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B6E342-EF66-4694-AE09-9702C7228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DAA155-AD99-4566-B315-A58E69257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6592-1036-4E3B-9C97-54D7DDE681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76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7fAyj4dsQ" TargetMode="External"/><Relationship Id="rId2" Type="http://schemas.openxmlformats.org/officeDocument/2006/relationships/hyperlink" Target="https://www.youtube.com/watch?v=cVVyuvdFHW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E615E2-3405-48AE-9768-D989888CE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951" y="444844"/>
            <a:ext cx="6845644" cy="164962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  <a:latin typeface="Arial Black" panose="020B0A04020102020204" pitchFamily="34" charset="0"/>
              </a:rPr>
              <a:t>TRYB ROZKAZUJĄCY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499E5C-8360-48AB-BEE6-546DF7F27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806" y="2156254"/>
            <a:ext cx="8758880" cy="895863"/>
          </a:xfrm>
        </p:spPr>
        <p:txBody>
          <a:bodyPr>
            <a:normAutofit/>
          </a:bodyPr>
          <a:lstStyle/>
          <a:p>
            <a:r>
              <a:rPr lang="pl-PL" u="sng" dirty="0">
                <a:hlinkClick r:id="rId2"/>
              </a:rPr>
              <a:t>https://www.youtube.com/watch?v=cVVyuvdFHWo</a:t>
            </a:r>
            <a:endParaRPr lang="ru-RU" u="sng" dirty="0"/>
          </a:p>
          <a:p>
            <a:r>
              <a:rPr lang="pl-PL" dirty="0">
                <a:hlinkClick r:id="rId3"/>
              </a:rPr>
              <a:t>https://www.youtube.com/watch?v=zE7fAyj4dsQ</a:t>
            </a:r>
            <a:endParaRPr lang="ru-RU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797CD46-4C58-43B7-A9C7-3CD76003E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88" y="2707236"/>
            <a:ext cx="2565306" cy="26555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3F6DBFB-3E70-49FC-8FB1-7E88A6378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72" y="3327611"/>
            <a:ext cx="2856071" cy="3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5F06C3-CD9B-4E4E-9053-27CDEE5BE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3219" y="-2542520"/>
            <a:ext cx="2885215" cy="8243871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AE77932-5873-4C68-9BA5-F501CCBC0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96343" y="985877"/>
            <a:ext cx="2837715" cy="816512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A01011A-F05F-43FD-A23D-550F5046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25" y="5260889"/>
            <a:ext cx="1464275" cy="14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CA35D23-9805-4A1A-BE25-1464AD1E0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9607" y="-1980838"/>
            <a:ext cx="1770675" cy="598508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DA0966-6618-429D-BB86-18F2E7F46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1605" y="-568340"/>
            <a:ext cx="4324864" cy="978640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90474AC-72A7-4AE8-BB2E-3C8272EE4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3030" y="-1803827"/>
            <a:ext cx="1710292" cy="569145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7B2712-2C27-4B72-A971-F0B4A5494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25" y="5260889"/>
            <a:ext cx="1464275" cy="14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108788-92BA-44E5-883A-F2977866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2147" y="-2237613"/>
            <a:ext cx="3068141" cy="77040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EE60F83-A852-478C-8CCA-18B242406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42318" y="525555"/>
            <a:ext cx="3507364" cy="899689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205AE69-3690-423F-985C-9FD1FE7EF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25" y="5260889"/>
            <a:ext cx="1464275" cy="14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0592E24-EE95-4F3F-9150-039A99B46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0789" y="-3133442"/>
            <a:ext cx="4470419" cy="1175055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3F257E-7185-4737-9F31-CAD7EE1B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761" y="5288692"/>
            <a:ext cx="1532239" cy="1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F9AFDE-1546-4195-968D-99BB5D4B5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7349" y="-3039055"/>
            <a:ext cx="2906743" cy="938681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A1D3D1D-EF4E-4F3F-864B-B9E4481F4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6289" y="126128"/>
            <a:ext cx="2448861" cy="938681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6B3FCEF-AC1A-4293-99A4-F6479271E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54" y="5604818"/>
            <a:ext cx="1120346" cy="11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4B19786-4D48-47A4-9E15-C1006C3D6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0575" y="-3083786"/>
            <a:ext cx="3842951" cy="1174047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1D3949-B7BC-42FE-B226-784B19A3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05" y="5104369"/>
            <a:ext cx="1620795" cy="16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963B1DA-8476-443E-8566-FC3F0C1CB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4294" y="-2803772"/>
            <a:ext cx="4837672" cy="108406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062E8C3-3DC4-4177-A5DA-8C2D60F8C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125" y="5498757"/>
            <a:ext cx="1161539" cy="11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7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D4B8CD7-8CC4-4F8E-BFE0-C5C48DD8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6" y="0"/>
            <a:ext cx="3503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6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</Words>
  <Application>Microsoft Office PowerPoint</Application>
  <PresentationFormat>Panoramiczny</PresentationFormat>
  <Paragraphs>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Motyw pakietu Office</vt:lpstr>
      <vt:lpstr>TRYB ROZKAZUJĄCY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7</cp:revision>
  <dcterms:created xsi:type="dcterms:W3CDTF">2020-04-04T21:00:18Z</dcterms:created>
  <dcterms:modified xsi:type="dcterms:W3CDTF">2020-04-05T21:12:00Z</dcterms:modified>
</cp:coreProperties>
</file>