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7" r:id="rId5"/>
    <p:sldId id="263" r:id="rId6"/>
    <p:sldId id="264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0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F030E9-17E0-4284-82C7-CC71F3C88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CD7CD19-ECF8-4F57-813F-51F1889A2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E9811F2-4425-441C-954B-509D304CA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CCF8-50E5-4381-800F-C75197472EE2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68EEC53-5741-496F-B4CE-1A8B16FD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881684-EDF2-4DEE-81ED-CF53764FA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FD7B-99E2-4048-9884-983710BFC5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3737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709705-E518-4F56-A149-582CB19DA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39F81A7-BA2A-4875-81EA-7C3CD4360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99162DF-466B-4DCA-AFCD-8AAB7DC93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CCF8-50E5-4381-800F-C75197472EE2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E403FE7-1E45-4EDD-B4C3-52A3E38E0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587CB52-EBEA-4FA2-92F5-0D5A15AEE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FD7B-99E2-4048-9884-983710BFC5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625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F0B4D5D-3DA0-42F2-AAEB-C2F750BAF9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64D4F3A-E886-48AA-91B1-993170600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0695C49-0B6E-41D6-B08D-E47954CDF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CCF8-50E5-4381-800F-C75197472EE2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14CCC4E-8565-4DD8-9948-51102077C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27B8371-9165-4E9C-912F-A48BD1A90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FD7B-99E2-4048-9884-983710BFC5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845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69AC61-0649-444F-B088-81CAB16D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677D64-DE80-4BB4-9250-6E48CD38F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04C3AC3-D131-4FDC-BC3F-F2E7D2D3A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CCF8-50E5-4381-800F-C75197472EE2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C742954-B71B-4FFF-A81E-9D1A65285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565000E-8D12-42C2-AD71-26ACF1C46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FD7B-99E2-4048-9884-983710BFC5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9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B6D82C-3F25-477D-8414-AD99B2993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9522F26-1A24-486F-BC96-404C3F67A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B12F5D-0C66-4B28-A157-C038F4871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CCF8-50E5-4381-800F-C75197472EE2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7C3E6F2-1F96-43EB-B001-14DF16C73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BB17EB-4958-49FA-BFF6-DC7068E8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FD7B-99E2-4048-9884-983710BFC5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409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FEABC9-2A31-448A-9EE6-8982857EF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504821-F905-4151-9BE4-007298250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21108A3-A875-4E4F-9165-CFA5CAE7E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81BA0F0-1991-41CE-B360-4515B9075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CCF8-50E5-4381-800F-C75197472EE2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DB65CBD-217B-4EFC-9B53-1A4EDEE11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3E97A11-B54F-4541-A5DB-04FA5D31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FD7B-99E2-4048-9884-983710BFC5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2813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065949-971E-43CB-A371-0CFFDFD5A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5F715EE-1447-447C-8479-F82C3D876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38AD5BE-A310-47F2-A185-F4603DB00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8BC56BF-514F-46C0-B7D1-DB698C974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92458B5-F9E5-4788-A0C1-6C78F41091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D3F9856-0C7C-4D46-BEB7-DFEB0277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CCF8-50E5-4381-800F-C75197472EE2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334483B-A9DB-4042-B250-DE61D447A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C4FB8E6-C87E-4AB4-818B-DA0B781D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FD7B-99E2-4048-9884-983710BFC5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816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7AA403-2A08-4128-AE50-D1AD25FC6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4202B10-C875-4601-9EB6-E24EC3A1D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CCF8-50E5-4381-800F-C75197472EE2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25DB1F8-2114-4286-BADD-41AF4AA61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F9CF530-9A9F-4BFC-8A29-215A8143C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FD7B-99E2-4048-9884-983710BFC5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596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A5C75DC-AED2-4CF8-AAA6-21B6B14AF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CCF8-50E5-4381-800F-C75197472EE2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16E517D-8384-47BF-9B1C-72897A8E0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E4429B4-EFA2-4FBB-9374-7FE52C124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FD7B-99E2-4048-9884-983710BFC5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289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2D4DE3-B234-4528-A7C7-A83BF57B2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ED0E87-58D8-44AE-A339-4BB166AE5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2223970-CD2D-4BF0-BFEA-88147137B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04CC882-310B-41FB-B9DF-D354DD888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CCF8-50E5-4381-800F-C75197472EE2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B3D237F-23A6-41E8-98FA-EFC9E5199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9974944-4736-4C1F-89F7-765B9AD56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FD7B-99E2-4048-9884-983710BFC5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598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6B7E66-5079-442B-B1D9-8A9B24801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EC77970-7A62-4EE1-B090-2F1BBFE557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162F0E8-3FBC-4479-B11E-3968B98B5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1EA01ED-2BFD-4D19-B2D5-AE7FD4F4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CCF8-50E5-4381-800F-C75197472EE2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014CB36-35F2-416C-AED8-16C3F0623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2E480B1-8830-4C19-A56D-098B3DA16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FD7B-99E2-4048-9884-983710BFC5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3693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9A5AAA3-A92D-479C-904C-78B388D87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244A6D4-6F7D-46E1-A10D-4A8DD0F65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A19EAFC-9D6C-4DF7-A8E1-7ABAFE6C8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DCCF8-50E5-4381-800F-C75197472EE2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9C1C6F0-BD1A-4128-9AA6-BA9768F1EF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F73ED42-DAC6-4659-8569-31E76B207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AFD7B-99E2-4048-9884-983710BFC5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288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nPNGZ3mlK4" TargetMode="External"/><Relationship Id="rId2" Type="http://schemas.openxmlformats.org/officeDocument/2006/relationships/hyperlink" Target="https://www.youtube.com/watch?v=bBoSLeeUt14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.bab.la/koniugacja/rosyjski/%D0%B5%D1%81%D1%82%D1%8C" TargetMode="External"/><Relationship Id="rId2" Type="http://schemas.openxmlformats.org/officeDocument/2006/relationships/hyperlink" Target="https://brainly.pl/zadanie/8424379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URNRhnxz_Ks&amp;feature=emb_titl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426662-8E56-4407-8486-A060A2876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799" y="2693772"/>
            <a:ext cx="9094573" cy="2335427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Tradycyjne dania kuchni rosyjskiej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1DFD412-0814-4FBA-85F3-588C3237E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481" y="5529648"/>
            <a:ext cx="11337323" cy="1124465"/>
          </a:xfrm>
        </p:spPr>
        <p:txBody>
          <a:bodyPr>
            <a:normAutofit/>
          </a:bodyPr>
          <a:lstStyle/>
          <a:p>
            <a:r>
              <a:rPr lang="pl-PL" dirty="0">
                <a:hlinkClick r:id="rId2"/>
              </a:rPr>
              <a:t>https://www.youtube.com/watch?v=bBoSLeeUt14</a:t>
            </a:r>
            <a:r>
              <a:rPr lang="pl-PL" dirty="0"/>
              <a:t> „</a:t>
            </a:r>
            <a:r>
              <a:rPr lang="pl-PL" b="1" dirty="0"/>
              <a:t>Rosyjska kuchnia chłopska i carska”</a:t>
            </a:r>
          </a:p>
          <a:p>
            <a:pPr algn="l"/>
            <a:r>
              <a:rPr lang="pl-PL" u="sng" dirty="0">
                <a:hlinkClick r:id="rId3"/>
              </a:rPr>
              <a:t>https://www.youtube.com/watch?v=fnPNGZ3mlK4</a:t>
            </a:r>
            <a:r>
              <a:rPr lang="pl-PL" u="sng" dirty="0"/>
              <a:t>  </a:t>
            </a:r>
            <a:r>
              <a:rPr lang="pl-PL" b="1" dirty="0"/>
              <a:t>„Czego nie rozumieją obcokrajowcy”</a:t>
            </a:r>
          </a:p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E41086B-AAC7-459F-B3D1-F575FFB4A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459892" cy="259491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91A3716-0756-48D8-A376-BEEBF14AE2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717" y="-1"/>
            <a:ext cx="3863975" cy="25765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66D5245-A014-4BBC-853D-95B089D871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518" y="-1"/>
            <a:ext cx="3538482" cy="250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72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9FBC76D5-E91B-485C-97B5-854958B61C19}"/>
              </a:ext>
            </a:extLst>
          </p:cNvPr>
          <p:cNvSpPr/>
          <p:nvPr/>
        </p:nvSpPr>
        <p:spPr>
          <a:xfrm>
            <a:off x="142103" y="0"/>
            <a:ext cx="1204989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Kuchnia rosyjska słynie z kawioru – luksusowego artykułu spożywczego, z tradycji podawania zakąsek, od których dawniej rozpoczynał się każdy uroczysty posiłek, oraz kiszonych warzyw (kapusty, ogórków i pomidorów). Lista potraw, charakterystycznych dla tradycyjnej kuchni rosyjskiej, obejmuje: bliny, pi(e)róg i małe </a:t>
            </a:r>
            <a:r>
              <a:rPr lang="pl-PL" sz="2800" dirty="0" err="1"/>
              <a:t>pirożki</a:t>
            </a:r>
            <a:r>
              <a:rPr lang="pl-PL" sz="2800" dirty="0"/>
              <a:t>, pielmieni, </a:t>
            </a:r>
            <a:r>
              <a:rPr lang="pl-PL" sz="2800" dirty="0" err="1"/>
              <a:t>wareniki</a:t>
            </a:r>
            <a:r>
              <a:rPr lang="pl-PL" sz="2800" dirty="0"/>
              <a:t> (pierogi gotowane) i </a:t>
            </a:r>
            <a:r>
              <a:rPr lang="pl-PL" sz="2800" dirty="0" err="1"/>
              <a:t>boeuf</a:t>
            </a:r>
            <a:r>
              <a:rPr lang="pl-PL" sz="2800" dirty="0"/>
              <a:t> </a:t>
            </a:r>
            <a:r>
              <a:rPr lang="pl-PL" sz="2800" dirty="0" err="1"/>
              <a:t>Stroganow</a:t>
            </a:r>
            <a:r>
              <a:rPr lang="pl-PL" sz="2800" dirty="0"/>
              <a:t>. Z zup tradycyjną kuchnię rosyjską reprezentują </a:t>
            </a:r>
            <a:r>
              <a:rPr lang="pl-PL" sz="2800" dirty="0" err="1"/>
              <a:t>szczi</a:t>
            </a:r>
            <a:r>
              <a:rPr lang="pl-PL" sz="2800" dirty="0"/>
              <a:t>, ucha, </a:t>
            </a:r>
            <a:r>
              <a:rPr lang="pl-PL" sz="2800" dirty="0" err="1"/>
              <a:t>okroszka</a:t>
            </a:r>
            <a:r>
              <a:rPr lang="pl-PL" sz="2800" dirty="0"/>
              <a:t> i barszcz. Smak potraw wzbogacano dodatkiem koperku i śmietany. Głównym tradycyjnym napojem bezalkoholowym jest herbata, którą Rosjanie piją gorącą, bez mleka, czasami posłodzoną i doprawioną do smaku konfiturą owocową. Dawniej herbatę zaparzano przy użyciu </a:t>
            </a:r>
            <a:r>
              <a:rPr lang="pl-PL" sz="2800" dirty="0" err="1"/>
              <a:t>samowaru</a:t>
            </a:r>
            <a:r>
              <a:rPr lang="pl-PL" sz="2800" dirty="0"/>
              <a:t> i serwowano do niej lekko słodkie wypieki o charakterze obwarzanków tzw. suszki. Innymi tradycyjnymi napojami, które w dalszym ciągu cieszą się popularnością, są także kwas chlebowy i kefir. Najpopularniejszym napojem alkoholowym Rosjan jest wódka. Jako deser tradycyjnie podawany był kisiel i kompot. Współcześnie Rosjanie preferują lody i torty. </a:t>
            </a:r>
          </a:p>
        </p:txBody>
      </p:sp>
    </p:spTree>
    <p:extLst>
      <p:ext uri="{BB962C8B-B14F-4D97-AF65-F5344CB8AC3E}">
        <p14:creationId xmlns:p14="http://schemas.microsoft.com/office/powerpoint/2010/main" val="362724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7845E38-A3D8-46B2-A8EA-D68BCC7D7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31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EDA684F3-B957-4976-B625-35374D76F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680" y="1626"/>
            <a:ext cx="7888891" cy="685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67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30BB355-2123-4F09-8F6F-DBB949F7BCBE}"/>
              </a:ext>
            </a:extLst>
          </p:cNvPr>
          <p:cNvSpPr txBox="1"/>
          <p:nvPr/>
        </p:nvSpPr>
        <p:spPr>
          <a:xfrm>
            <a:off x="1217140" y="1433384"/>
            <a:ext cx="58694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Я ем, пью</a:t>
            </a:r>
            <a:br>
              <a:rPr lang="ru-RU" sz="4000" b="1" dirty="0"/>
            </a:br>
            <a:r>
              <a:rPr lang="ru-RU" sz="4000" b="1" dirty="0"/>
              <a:t>Ты ешь, пьёшь</a:t>
            </a:r>
            <a:br>
              <a:rPr lang="ru-RU" sz="4000" b="1" dirty="0"/>
            </a:br>
            <a:r>
              <a:rPr lang="ru-RU" sz="4000" b="1" dirty="0"/>
              <a:t>Он/она/оно ест, пьёт</a:t>
            </a:r>
            <a:br>
              <a:rPr lang="ru-RU" sz="4000" b="1" dirty="0"/>
            </a:br>
            <a:r>
              <a:rPr lang="ru-RU" sz="4000" b="1" dirty="0"/>
              <a:t>Мы едим, пьём</a:t>
            </a:r>
            <a:br>
              <a:rPr lang="ru-RU" sz="4000" b="1" dirty="0"/>
            </a:br>
            <a:r>
              <a:rPr lang="ru-RU" sz="4000" b="1" dirty="0"/>
              <a:t>Вы едите, пьёте</a:t>
            </a:r>
            <a:br>
              <a:rPr lang="ru-RU" sz="4000" b="1" dirty="0"/>
            </a:br>
            <a:r>
              <a:rPr lang="ru-RU" sz="4000" b="1" dirty="0"/>
              <a:t>Они едят, пьют</a:t>
            </a:r>
            <a:endParaRPr lang="pl-PL" sz="4000" b="1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6B950C5-2AA7-499B-81DB-B14C2AB5C3F4}"/>
              </a:ext>
            </a:extLst>
          </p:cNvPr>
          <p:cNvSpPr txBox="1"/>
          <p:nvPr/>
        </p:nvSpPr>
        <p:spPr>
          <a:xfrm>
            <a:off x="1538416" y="457199"/>
            <a:ext cx="8476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/>
              <a:t>Odmień przez osoby jeść i pić po rosyjsku: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0F42D58-D3D3-4D1C-A4F5-0E9E4DD46274}"/>
              </a:ext>
            </a:extLst>
          </p:cNvPr>
          <p:cNvSpPr txBox="1"/>
          <p:nvPr/>
        </p:nvSpPr>
        <p:spPr>
          <a:xfrm>
            <a:off x="661087" y="5219036"/>
            <a:ext cx="7636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2"/>
              </a:rPr>
              <a:t>https://brainly.pl/zadanie/8424379</a:t>
            </a:r>
            <a:endParaRPr lang="pl-PL" dirty="0"/>
          </a:p>
          <a:p>
            <a:r>
              <a:rPr lang="pl-PL" dirty="0">
                <a:hlinkClick r:id="rId3"/>
              </a:rPr>
              <a:t>https://pl.bab.la/koniugacja/rosyjski/%D0%B5%D1%81%D1%82%D1%8C</a:t>
            </a:r>
            <a:endParaRPr lang="pl-PL" dirty="0"/>
          </a:p>
          <a:p>
            <a:r>
              <a:rPr lang="pl-PL" dirty="0">
                <a:hlinkClick r:id="rId4"/>
              </a:rPr>
              <a:t>https://www.youtube.com/watch?v=URNRhnxz_Ks&amp;feature=emb_title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7182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088F7D82-D792-471F-AA77-6D6BFDF0BD34}"/>
              </a:ext>
            </a:extLst>
          </p:cNvPr>
          <p:cNvSpPr/>
          <p:nvPr/>
        </p:nvSpPr>
        <p:spPr>
          <a:xfrm>
            <a:off x="494270" y="444843"/>
            <a:ext cx="8649730" cy="198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Wstaw czasownik </a:t>
            </a:r>
            <a:r>
              <a:rPr lang="pl-PL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есть</a:t>
            </a:r>
            <a:r>
              <a:rPr lang="pl-PL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odpowiedniej formie czasu teraźniejszego.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ты............................................на обед?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завтрак я ........................................хлеб с маслом и сыром.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вы.....................................................?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Родители........................................................салат.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C83E1002-E833-42C5-A7C7-968FDD387058}"/>
              </a:ext>
            </a:extLst>
          </p:cNvPr>
          <p:cNvSpPr/>
          <p:nvPr/>
        </p:nvSpPr>
        <p:spPr>
          <a:xfrm>
            <a:off x="315097" y="2613453"/>
            <a:ext cx="8828903" cy="2346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Wstaw czasownik </a:t>
            </a: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пить</a:t>
            </a:r>
            <a:r>
              <a:rPr lang="pl-PL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odpowiedniej formie czasu teraźniejszego.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Что...............................................Тамара?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не...........................................кофе.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Я....................................................молоко.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Они ничего не...........................................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CBB045C-ED25-4AA0-9C71-2361DBF8F033}"/>
              </a:ext>
            </a:extLst>
          </p:cNvPr>
          <p:cNvSpPr/>
          <p:nvPr/>
        </p:nvSpPr>
        <p:spPr>
          <a:xfrm>
            <a:off x="197707" y="5145624"/>
            <a:ext cx="11819239" cy="1534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Przetłumacz zdania na język rosyjski. </a:t>
            </a: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pl-PL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je kotleta………………………………………………………..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pl-PL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 pijecie herbatę?........................................................................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pl-PL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Dima</a:t>
            </a:r>
            <a:r>
              <a:rPr lang="pl-PL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 drugie danie………………………………………………..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pl-PL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 często pijesz soki?...........................................................................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66548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395</Words>
  <Application>Microsoft Office PowerPoint</Application>
  <PresentationFormat>Panoramiczny</PresentationFormat>
  <Paragraphs>26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Times New Roman</vt:lpstr>
      <vt:lpstr>Motyw pakietu Office</vt:lpstr>
      <vt:lpstr>Tradycyjne dania kuchni rosyjskiej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ula.radkowska@gmail.com</dc:creator>
  <cp:lastModifiedBy>ula.radkowska@gmail.com</cp:lastModifiedBy>
  <cp:revision>7</cp:revision>
  <dcterms:created xsi:type="dcterms:W3CDTF">2020-04-12T21:47:56Z</dcterms:created>
  <dcterms:modified xsi:type="dcterms:W3CDTF">2020-04-14T19:40:52Z</dcterms:modified>
</cp:coreProperties>
</file>