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1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8A3D64-F481-4883-834B-7E91DF6D7B5E}" type="datetimeFigureOut">
              <a:rPr lang="pl-PL" smtClean="0"/>
              <a:pPr/>
              <a:t>18.03.2020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5B7A60-315B-4AF4-8279-CEF18523BD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A%D0%BB%D0%BE%D0%BD" TargetMode="External"/><Relationship Id="rId2" Type="http://schemas.openxmlformats.org/officeDocument/2006/relationships/hyperlink" Target="https://ru.wikipedia.org/wiki/%D0%9E%D0%BB%D0%B8%D0%BC%D0%BF%D0%B8%D0%B9%D1%81%D0%BA%D0%B8%D0%B5_%D0%B2%D0%B8%D0%B4%D1%8B_%D1%81%D0%BF%D0%BE%D1%80%D1%82%D0%B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Повторительный урок.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 футболе.</a:t>
            </a:r>
          </a:p>
          <a:p>
            <a:r>
              <a:rPr lang="ru-RU" dirty="0"/>
              <a:t>Экстремалы любят риск.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28662" y="642918"/>
            <a:ext cx="744306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>
                <a:latin typeface="Times New Roman" pitchFamily="18" charset="0"/>
                <a:cs typeface="Times New Roman" pitchFamily="18" charset="0"/>
              </a:rPr>
              <a:t>Przetłumacz wyrażenia na język rosyjski i wstaw litery. Następnie </a:t>
            </a:r>
          </a:p>
          <a:p>
            <a:r>
              <a:rPr lang="pl-PL" u="sng" dirty="0">
                <a:latin typeface="Times New Roman" pitchFamily="18" charset="0"/>
                <a:cs typeface="Times New Roman" pitchFamily="18" charset="0"/>
              </a:rPr>
              <a:t>z oznaczonych na czerwono liter utwórz hasło i przetłumacz je na język polski:</a:t>
            </a:r>
          </a:p>
          <a:p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Kibic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-  - ь -  -  к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Reprezentacja kraju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 -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-  -  а  - 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Futbolista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 -  б  -  -  -  -  - 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Mecz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  -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ч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Puchar Europy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к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 -  -     -  в  -  -  -  -  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Oznaczone litery:</a:t>
            </a:r>
          </a:p>
          <a:p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Hasło:                                 tłumaczenie:</a:t>
            </a:r>
          </a:p>
          <a:p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785794"/>
            <a:ext cx="485985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u="sng" dirty="0">
                <a:latin typeface="Times New Roman" pitchFamily="18" charset="0"/>
                <a:cs typeface="Times New Roman" pitchFamily="18" charset="0"/>
              </a:rPr>
              <a:t>Przetłumacz wyrażenia i zdania na język polski:</a:t>
            </a:r>
          </a:p>
          <a:p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Болеть за команду..........................................................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Забить гол......................................................................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Первый тайм.................................................................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Турнир..........................................................................</a:t>
            </a: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которой минуте был забит первый гол?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Какое место в рейтинге занимает сборная?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каким результатом закончился второй тайм?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Это соревнование закончится победой.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</a:t>
            </a: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57224" y="285728"/>
            <a:ext cx="689163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Uzupełnij </a:t>
            </a: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minidialogi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, wybierając brakujący fragment wypowiedzi. </a:t>
            </a:r>
          </a:p>
          <a:p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Zakreśl a, b lub c.</a:t>
            </a:r>
          </a:p>
          <a:p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Нина, куда ты бежишь?</a:t>
            </a:r>
          </a:p>
          <a:p>
            <a:pPr marL="342900" indent="-3429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- я..........................на стадион.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Бегаю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Бегу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Беги</a:t>
            </a:r>
          </a:p>
          <a:p>
            <a:pPr marL="342900" indent="-34290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2. – Дима, Саша, куда вы бежите?</a:t>
            </a:r>
          </a:p>
          <a:p>
            <a:pPr marL="342900" indent="-3429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-  Мы.............................в парк.</a:t>
            </a:r>
          </a:p>
          <a:p>
            <a:pPr marL="342900" indent="-34290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Бегаем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Бегут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Бежим</a:t>
            </a:r>
          </a:p>
          <a:p>
            <a:pPr marL="342900" indent="-34290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3. - За какую команду вы болеете?</a:t>
            </a:r>
          </a:p>
          <a:p>
            <a:pPr marL="342900" indent="-3429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- Мы.............................за нашу команду.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Болеем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Боеет</a:t>
            </a:r>
          </a:p>
          <a:p>
            <a:pPr marL="342900" indent="-342900"/>
            <a:r>
              <a:rPr lang="pl-PL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болеют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oranny.pl/apps/pbcsi.dll/bilde?Site=KP&amp;Date=20100125&amp;Category=AGLOMERACJABIALOSTOCKA&amp;ArtNo=604346236&amp;Ref=AR&amp;border=0&amp;MaxW=5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614857" cy="3214937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1071538" y="500042"/>
            <a:ext cx="779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Popatrz na plan boiska do piłki nożnej a następnie wybierz z ramki </a:t>
            </a:r>
          </a:p>
          <a:p>
            <a:r>
              <a:rPr lang="pl-PL" dirty="0"/>
              <a:t>I wpisz nazwy jego elementów.</a:t>
            </a:r>
          </a:p>
        </p:txBody>
      </p:sp>
      <p:cxnSp>
        <p:nvCxnSpPr>
          <p:cNvPr id="7" name="Łącznik prosty 6"/>
          <p:cNvCxnSpPr/>
          <p:nvPr/>
        </p:nvCxnSpPr>
        <p:spPr>
          <a:xfrm rot="16200000" flipH="1">
            <a:off x="4393404" y="3321842"/>
            <a:ext cx="1714514" cy="1500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5500694" y="5000636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pl-PL" dirty="0"/>
          </a:p>
        </p:txBody>
      </p:sp>
      <p:cxnSp>
        <p:nvCxnSpPr>
          <p:cNvPr id="13" name="Łącznik prosty 12"/>
          <p:cNvCxnSpPr/>
          <p:nvPr/>
        </p:nvCxnSpPr>
        <p:spPr>
          <a:xfrm rot="10800000" flipV="1">
            <a:off x="1142976" y="3214686"/>
            <a:ext cx="128588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357158" y="4143380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3</a:t>
            </a:r>
            <a:endParaRPr lang="pl-PL" dirty="0"/>
          </a:p>
        </p:txBody>
      </p:sp>
      <p:cxnSp>
        <p:nvCxnSpPr>
          <p:cNvPr id="18" name="Łącznik prosty 17"/>
          <p:cNvCxnSpPr/>
          <p:nvPr/>
        </p:nvCxnSpPr>
        <p:spPr>
          <a:xfrm flipV="1">
            <a:off x="5786446" y="1714488"/>
            <a:ext cx="1785950" cy="1500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19"/>
          <p:cNvSpPr/>
          <p:nvPr/>
        </p:nvSpPr>
        <p:spPr>
          <a:xfrm>
            <a:off x="7572396" y="1500174"/>
            <a:ext cx="114300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  <a:endParaRPr lang="pl-PL" dirty="0"/>
          </a:p>
        </p:txBody>
      </p:sp>
      <p:cxnSp>
        <p:nvCxnSpPr>
          <p:cNvPr id="22" name="Łącznik prosty 21"/>
          <p:cNvCxnSpPr/>
          <p:nvPr/>
        </p:nvCxnSpPr>
        <p:spPr>
          <a:xfrm>
            <a:off x="6572264" y="4572008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 22"/>
          <p:cNvSpPr/>
          <p:nvPr/>
        </p:nvSpPr>
        <p:spPr>
          <a:xfrm>
            <a:off x="7786710" y="4429132"/>
            <a:ext cx="100013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  <a:endParaRPr lang="pl-PL" dirty="0"/>
          </a:p>
        </p:txBody>
      </p:sp>
      <p:cxnSp>
        <p:nvCxnSpPr>
          <p:cNvPr id="25" name="Łącznik prosty 24"/>
          <p:cNvCxnSpPr/>
          <p:nvPr/>
        </p:nvCxnSpPr>
        <p:spPr>
          <a:xfrm rot="10800000">
            <a:off x="785786" y="2643182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 27"/>
          <p:cNvSpPr/>
          <p:nvPr/>
        </p:nvSpPr>
        <p:spPr>
          <a:xfrm>
            <a:off x="214282" y="2500306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2</a:t>
            </a:r>
            <a:endParaRPr lang="pl-PL" dirty="0"/>
          </a:p>
        </p:txBody>
      </p:sp>
      <p:graphicFrame>
        <p:nvGraphicFramePr>
          <p:cNvPr id="29" name="Tabela 28"/>
          <p:cNvGraphicFramePr>
            <a:graphicFrameLocks noGrp="1"/>
          </p:cNvGraphicFramePr>
          <p:nvPr/>
        </p:nvGraphicFramePr>
        <p:xfrm>
          <a:off x="1357290" y="5729310"/>
          <a:ext cx="7072362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угол     вратарская площадь      штрафная площадь  </a:t>
                      </a:r>
                      <a:endParaRPr lang="pl-PL" sz="18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 линия   круг штрафной площади     центральный круг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Łącznik prosty 16"/>
          <p:cNvCxnSpPr/>
          <p:nvPr/>
        </p:nvCxnSpPr>
        <p:spPr>
          <a:xfrm>
            <a:off x="1785918" y="1714488"/>
            <a:ext cx="2643206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ostokąt 26"/>
          <p:cNvSpPr/>
          <p:nvPr/>
        </p:nvSpPr>
        <p:spPr>
          <a:xfrm>
            <a:off x="500034" y="1500174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714357"/>
            <a:ext cx="82153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Przeczytaj informacje o różnych sportach wyczynowych. Dopasuj ich nazwy. Rozwiązanie zapisz w tabeli. Jedna odpowiedź jest zbędna.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водный вид спорта, основой которого является движение по поверхности воды под действием силы тяги, развиваемой удерживаемым и управляемым спортсменом воздушным змеем.</a:t>
            </a:r>
          </a:p>
          <a:p>
            <a:pPr marL="342900" indent="-342900">
              <a:buAutoNum type="arabicPeriod"/>
            </a:pP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экстремальный вид спорта, прыжки со специальных высотных сооружений, а также мостов и других объектов с эластичным канатом, который крепится к ногам и иным частям тела прыгуна.</a:t>
            </a:r>
          </a:p>
          <a:p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>
                <a:latin typeface="Times New Roman" pitchFamily="18" charset="0"/>
                <a:cs typeface="Times New Roman" pitchFamily="18" charset="0"/>
                <a:hlinkClick r:id="rId2" tooltip="Олимпийские виды спорта"/>
              </a:rPr>
              <a:t>олимпийский вид спорта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заключающийся в спуске с заснеженных </a:t>
            </a:r>
            <a:r>
              <a:rPr lang="ru-RU" b="1" dirty="0">
                <a:latin typeface="Times New Roman" pitchFamily="18" charset="0"/>
                <a:cs typeface="Times New Roman" pitchFamily="18" charset="0"/>
                <a:hlinkClick r:id="rId3" tooltip="Склон"/>
              </a:rPr>
              <a:t>склонов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гор на специальном снаряде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БАНДЖИ-ДЖАМПИНГ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Сноубо́рдинг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Кайтсёрфинг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Рафтинг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524000" y="591219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57224" y="642918"/>
            <a:ext cx="69108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Dobierz nazwy sportów wyczynowych do rysunków.</a:t>
            </a:r>
          </a:p>
          <a:p>
            <a:r>
              <a:rPr lang="pl-PL" dirty="0"/>
              <a:t> Rozwiązanie zapisz w tabeli. Jedna odpowiedź jest zbędna.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1. </a:t>
            </a:r>
          </a:p>
        </p:txBody>
      </p:sp>
      <p:pic>
        <p:nvPicPr>
          <p:cNvPr id="3" name="irc_mi" descr="http://www.ekstremalne.pl/files/photo/full/parkour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785786" y="4357694"/>
            <a:ext cx="2105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a.</a:t>
            </a:r>
            <a:r>
              <a:rPr lang="ru-RU" b="1" dirty="0"/>
              <a:t> рафтинг</a:t>
            </a:r>
            <a:r>
              <a:rPr lang="pl-PL" b="1" dirty="0"/>
              <a:t> </a:t>
            </a:r>
          </a:p>
          <a:p>
            <a:r>
              <a:rPr lang="pl-PL" b="1" dirty="0"/>
              <a:t>b. </a:t>
            </a:r>
            <a:r>
              <a:rPr lang="ru-RU" b="1" dirty="0"/>
              <a:t>параглайдинг</a:t>
            </a:r>
            <a:endParaRPr lang="pl-PL" b="1" dirty="0"/>
          </a:p>
          <a:p>
            <a:r>
              <a:rPr lang="pl-PL" b="1" dirty="0"/>
              <a:t>c.</a:t>
            </a:r>
            <a:r>
              <a:rPr lang="ru-RU" b="1" dirty="0"/>
              <a:t> каньонинг</a:t>
            </a:r>
            <a:endParaRPr lang="pl-PL" b="1" dirty="0"/>
          </a:p>
          <a:p>
            <a:r>
              <a:rPr lang="pl-PL" b="1" dirty="0"/>
              <a:t>d. </a:t>
            </a:r>
            <a:r>
              <a:rPr lang="ru-RU" b="1" dirty="0"/>
              <a:t>парку́р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14810" y="157161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2. </a:t>
            </a:r>
          </a:p>
        </p:txBody>
      </p:sp>
      <p:pic>
        <p:nvPicPr>
          <p:cNvPr id="27650" name="Picture 2" descr="http://cache.graphicslib.viator.com/graphicslib/thumbs674x446/5549/SITours/medell-n-paragliding-tour-in-medell-n-1102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2483329" cy="1643074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000496" y="392906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3. </a:t>
            </a:r>
            <a:endParaRPr lang="pl-PL" dirty="0"/>
          </a:p>
        </p:txBody>
      </p:sp>
      <p:pic>
        <p:nvPicPr>
          <p:cNvPr id="27652" name="Picture 4" descr="http://www.rafting.com/wp-content/gallery/merced/me05mr011-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571877"/>
            <a:ext cx="2676664" cy="1785950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2428860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643175" y="5786454"/>
          <a:ext cx="6215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417</Words>
  <Application>Microsoft Office PowerPoint</Application>
  <PresentationFormat>Pokaz na ekranie (4:3)</PresentationFormat>
  <Paragraphs>101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Lucida Sans Unicode</vt:lpstr>
      <vt:lpstr>Times New Roman</vt:lpstr>
      <vt:lpstr>Verdana</vt:lpstr>
      <vt:lpstr>Wingdings 2</vt:lpstr>
      <vt:lpstr>Wingdings 3</vt:lpstr>
      <vt:lpstr>Hol</vt:lpstr>
      <vt:lpstr>Повторительный урок.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Ula</dc:creator>
  <cp:lastModifiedBy>ula.radkowska@gmail.com</cp:lastModifiedBy>
  <cp:revision>14</cp:revision>
  <dcterms:created xsi:type="dcterms:W3CDTF">2015-04-06T20:29:21Z</dcterms:created>
  <dcterms:modified xsi:type="dcterms:W3CDTF">2020-03-18T13:15:32Z</dcterms:modified>
</cp:coreProperties>
</file>