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0" autoAdjust="0"/>
    <p:restoredTop sz="94660"/>
  </p:normalViewPr>
  <p:slideViewPr>
    <p:cSldViewPr snapToGrid="0">
      <p:cViewPr varScale="1">
        <p:scale>
          <a:sx n="45" d="100"/>
          <a:sy n="45" d="100"/>
        </p:scale>
        <p:origin x="816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A2F02C0-898B-48AD-9C5B-E6EC2D6261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BCF6688E-CA8C-40C6-9EE1-DB51FD25D2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9CAF1AE-D064-4E4C-AD9B-C0A7034FBE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84980-B25D-4965-BC97-BB0E17BDFCA9}" type="datetimeFigureOut">
              <a:rPr lang="pl-PL" smtClean="0"/>
              <a:t>2020-04-15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BB06B1C-F6F6-4FD1-B8D2-EF5EA5B379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F4DFC32-C610-4FFD-B9FD-9E1E3A165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2C7A4-67C5-4C59-B45A-F1A26C8B11D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483179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46B3241-C8AE-43CD-BC97-D1D0A44D59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A389D095-A3BF-48C2-849D-3C56A2CCED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358C76F-9561-4BAB-871A-B75351062B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84980-B25D-4965-BC97-BB0E17BDFCA9}" type="datetimeFigureOut">
              <a:rPr lang="pl-PL" smtClean="0"/>
              <a:t>2020-04-15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9375060A-9FB3-40AA-B28D-A08507FEC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9D0796D9-F5F5-4BFA-9B61-365FD5B7C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2C7A4-67C5-4C59-B45A-F1A26C8B11D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74461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9155B30C-C1F6-41DB-9503-B49CAD276C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BA3AB969-4112-4C6D-97D9-C7C7F32CBC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07B3F4B-B99E-4F44-A80D-99F7E6AF02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84980-B25D-4965-BC97-BB0E17BDFCA9}" type="datetimeFigureOut">
              <a:rPr lang="pl-PL" smtClean="0"/>
              <a:t>2020-04-15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8EFE705F-6428-48BF-B332-E7F0F12A4A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166CD97-6C9A-4F34-8E3B-5DEC3F0311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2C7A4-67C5-4C59-B45A-F1A26C8B11D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59131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28A5C07-83A8-4B02-B14F-9027DA0623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C6BC80B-7F9E-4EAC-8647-7C123B9973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B79B157-3B64-4C58-9D64-9D2A474CF0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84980-B25D-4965-BC97-BB0E17BDFCA9}" type="datetimeFigureOut">
              <a:rPr lang="pl-PL" smtClean="0"/>
              <a:t>2020-04-15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7CDC165A-CD03-4F29-883A-2D8126B12C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B58673B-C699-457F-839D-5A6711FFA4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2C7A4-67C5-4C59-B45A-F1A26C8B11D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2233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62BC855-3166-40DE-8F12-A9E15C3586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BB512B28-E798-4377-B216-9C5C34FE23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56F7CCD-8D52-4238-B432-FF4B536BC5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84980-B25D-4965-BC97-BB0E17BDFCA9}" type="datetimeFigureOut">
              <a:rPr lang="pl-PL" smtClean="0"/>
              <a:t>2020-04-15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9AACD1E6-85FB-43AB-A493-80DF461253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A19C494-047C-4824-ADE2-95624D0FA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2C7A4-67C5-4C59-B45A-F1A26C8B11D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188825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DE7F193-4A24-41B7-A756-F3AFDD710B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34447A4-06A1-4C8A-845D-16C018898A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1C944E5B-AA98-4EEE-A622-38FF4C6501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A392B54D-163E-47AD-8F8C-39F6EE625F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84980-B25D-4965-BC97-BB0E17BDFCA9}" type="datetimeFigureOut">
              <a:rPr lang="pl-PL" smtClean="0"/>
              <a:t>2020-04-15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B7B04D43-0EA3-4627-95CE-A9E52A12E7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3E29A3CD-F285-4CBF-BFBC-77FC9A4B96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2C7A4-67C5-4C59-B45A-F1A26C8B11D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06682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81FF3A7-00B5-4E9F-A303-916380F579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4DD66B08-2F05-4A48-8637-4D388E5E0C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34976DE2-2FE4-41C3-A6E4-704C3B4E18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A38E81A2-4ECF-4CE7-A4EE-328E1A6996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AB9F75D0-76B9-4682-A429-96CB2BDD102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0024CE77-7105-496B-B8E5-BC19F99CBD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84980-B25D-4965-BC97-BB0E17BDFCA9}" type="datetimeFigureOut">
              <a:rPr lang="pl-PL" smtClean="0"/>
              <a:t>2020-04-15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4C82F2B3-9B04-4E8E-8824-1522B32FD8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06C316ED-20D5-4DD7-9488-3BE31CB83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2C7A4-67C5-4C59-B45A-F1A26C8B11D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01277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28CEFA7-EE1F-4522-9404-A385E16D6E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FE1DECA6-588E-41FB-B28E-7DF5673C99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84980-B25D-4965-BC97-BB0E17BDFCA9}" type="datetimeFigureOut">
              <a:rPr lang="pl-PL" smtClean="0"/>
              <a:t>2020-04-15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3DDED40C-6A24-484B-90D4-3E0DF214F0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2B5910C-9775-4062-A113-07198E84D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2C7A4-67C5-4C59-B45A-F1A26C8B11D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58249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AE937E9C-50DE-411D-8CBA-745D08E0EE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84980-B25D-4965-BC97-BB0E17BDFCA9}" type="datetimeFigureOut">
              <a:rPr lang="pl-PL" smtClean="0"/>
              <a:t>2020-04-15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7A752600-85E0-434C-9708-D39AD6F85D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7EA6D0E9-2974-4C78-829D-721572A9DD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2C7A4-67C5-4C59-B45A-F1A26C8B11D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91804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6DD862E-662E-4CE2-9D2B-CBD5226887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C68BDAC-14D1-4843-AD9C-12DCB3B481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B17D35FF-59B8-4B79-B175-BC5ACC544D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661DE1DA-3AAB-4AE6-8BE6-5D1B5DD42B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84980-B25D-4965-BC97-BB0E17BDFCA9}" type="datetimeFigureOut">
              <a:rPr lang="pl-PL" smtClean="0"/>
              <a:t>2020-04-15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0A8DDE28-D0E9-40B9-8F38-7F7064B12A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22035D44-68AF-4992-82C5-88C55A3709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2C7A4-67C5-4C59-B45A-F1A26C8B11D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17610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5605B44-D1C3-4367-AF98-539FD71631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C2E9DC5D-A7A1-401C-AA4A-FAF01CEAB2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6A2B8B2F-C405-4AAD-ADA2-538B80065E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DEEC46DD-AA04-44AB-95A3-D25E812446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84980-B25D-4965-BC97-BB0E17BDFCA9}" type="datetimeFigureOut">
              <a:rPr lang="pl-PL" smtClean="0"/>
              <a:t>2020-04-15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7AEF2825-6FF1-4FE2-9A5D-B17CD24862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683A43A9-D439-4035-9879-EE751012E6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2C7A4-67C5-4C59-B45A-F1A26C8B11D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93031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FBC1802A-E168-4A62-8ADE-9C8DC6485E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C53EA669-7860-4DF5-922A-42C3C5DFBA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2E028E4-5DA7-4EB0-B907-0FE8EAE30A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D84980-B25D-4965-BC97-BB0E17BDFCA9}" type="datetimeFigureOut">
              <a:rPr lang="pl-PL" smtClean="0"/>
              <a:t>2020-04-15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40C7837-F84D-4C3D-847B-02B868933D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35ADC0F6-FA8C-48EE-A7C9-B9E7911BEF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52C7A4-67C5-4C59-B45A-F1A26C8B11D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25658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C70CF58-AFC6-4BC1-B7EE-82C7ACEBA1E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b="1" dirty="0"/>
              <a:t>Potrawy pieczone z ziemniaków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FE5CEBA8-38A3-4D10-8946-1AE6F35178F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239400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1720C66-8861-4F87-866E-69567FA09C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Potrawy z ziemniaków zapiekanych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1B1372B-9F5E-4606-B7B3-E274E3D5BD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3200" dirty="0"/>
              <a:t>Ziemniaki księżnej</a:t>
            </a:r>
          </a:p>
          <a:p>
            <a:r>
              <a:rPr lang="pl-PL" sz="3200" dirty="0"/>
              <a:t>Ziemniaki </a:t>
            </a:r>
            <a:r>
              <a:rPr lang="pl-PL" sz="3200" dirty="0" err="1"/>
              <a:t>gratin</a:t>
            </a:r>
            <a:endParaRPr lang="pl-PL" sz="3200" dirty="0"/>
          </a:p>
          <a:p>
            <a:r>
              <a:rPr lang="pl-PL" sz="3200" dirty="0"/>
              <a:t>Zapiekanki ziemniaczane</a:t>
            </a:r>
          </a:p>
          <a:p>
            <a:endParaRPr lang="pl-PL" sz="3200" dirty="0"/>
          </a:p>
        </p:txBody>
      </p:sp>
    </p:spTree>
    <p:extLst>
      <p:ext uri="{BB962C8B-B14F-4D97-AF65-F5344CB8AC3E}">
        <p14:creationId xmlns:p14="http://schemas.microsoft.com/office/powerpoint/2010/main" val="19755078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CB6A4D7-98DE-4CC5-86E7-FAB843D51E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Ziemniaki księżnej</a:t>
            </a:r>
          </a:p>
        </p:txBody>
      </p:sp>
      <p:pic>
        <p:nvPicPr>
          <p:cNvPr id="5" name="Symbol zastępczy zawartości 4" descr="Obraz zawierający talerz, stół, żywność, biały&#10;&#10;Opis wygenerowany automatycznie">
            <a:extLst>
              <a:ext uri="{FF2B5EF4-FFF2-40B4-BE49-F238E27FC236}">
                <a16:creationId xmlns:a16="http://schemas.microsoft.com/office/drawing/2014/main" id="{8EE40728-5ADC-492E-B023-FCAA68992A8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3619" y="1690688"/>
            <a:ext cx="6932428" cy="4497461"/>
          </a:xfrm>
        </p:spPr>
      </p:pic>
    </p:spTree>
    <p:extLst>
      <p:ext uri="{BB962C8B-B14F-4D97-AF65-F5344CB8AC3E}">
        <p14:creationId xmlns:p14="http://schemas.microsoft.com/office/powerpoint/2010/main" val="40563476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79DE1D2-A7CF-43FD-A26D-6380E55A58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Ziemniaki  </a:t>
            </a:r>
            <a:r>
              <a:rPr lang="pl-PL" dirty="0" err="1"/>
              <a:t>gratin</a:t>
            </a:r>
            <a:endParaRPr lang="pl-PL" dirty="0"/>
          </a:p>
        </p:txBody>
      </p:sp>
      <p:pic>
        <p:nvPicPr>
          <p:cNvPr id="5" name="Symbol zastępczy zawartości 4" descr="Obraz zawierający żywność, stół, talerz, wewnątrz&#10;&#10;Opis wygenerowany automatycznie">
            <a:extLst>
              <a:ext uri="{FF2B5EF4-FFF2-40B4-BE49-F238E27FC236}">
                <a16:creationId xmlns:a16="http://schemas.microsoft.com/office/drawing/2014/main" id="{8B15ED53-297D-41FC-91E5-6A1CE2BFC32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8921" y="1690688"/>
            <a:ext cx="7910623" cy="4582521"/>
          </a:xfrm>
        </p:spPr>
      </p:pic>
    </p:spTree>
    <p:extLst>
      <p:ext uri="{BB962C8B-B14F-4D97-AF65-F5344CB8AC3E}">
        <p14:creationId xmlns:p14="http://schemas.microsoft.com/office/powerpoint/2010/main" val="26462122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D945027-436E-42B2-8924-D09CECE02F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Zapiekanki ziemniaczane</a:t>
            </a:r>
          </a:p>
        </p:txBody>
      </p:sp>
      <p:pic>
        <p:nvPicPr>
          <p:cNvPr id="5" name="Symbol zastępczy zawartości 4" descr="Obraz zawierający żywność, stół, talerz, kontener&#10;&#10;Opis wygenerowany automatycznie">
            <a:extLst>
              <a:ext uri="{FF2B5EF4-FFF2-40B4-BE49-F238E27FC236}">
                <a16:creationId xmlns:a16="http://schemas.microsoft.com/office/drawing/2014/main" id="{5EE56E59-08CB-4636-BFD8-6BFA91E36B0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7293" y="1690687"/>
            <a:ext cx="7974419" cy="4802187"/>
          </a:xfrm>
        </p:spPr>
      </p:pic>
    </p:spTree>
    <p:extLst>
      <p:ext uri="{BB962C8B-B14F-4D97-AF65-F5344CB8AC3E}">
        <p14:creationId xmlns:p14="http://schemas.microsoft.com/office/powerpoint/2010/main" val="13991454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73C781A-705A-4798-A0B5-4320845712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Asortyment potraw pieczonych z ziemniaków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B22CCB0-7F53-4403-870F-B036CFE0ED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3200" dirty="0"/>
              <a:t>Pieczeń ziemniaczana po wersalsku ( z żółtkami, koniakiem i czekoladą)</a:t>
            </a:r>
          </a:p>
          <a:p>
            <a:r>
              <a:rPr lang="pl-PL" sz="3200" dirty="0"/>
              <a:t>Pieczeń po prezydencku ( z serem twardym)</a:t>
            </a:r>
          </a:p>
          <a:p>
            <a:r>
              <a:rPr lang="pl-PL" sz="3200" dirty="0"/>
              <a:t>Ziemniaki nadziewane ( mięsem, grzybami)</a:t>
            </a:r>
          </a:p>
          <a:p>
            <a:r>
              <a:rPr lang="pl-PL" sz="3200" dirty="0"/>
              <a:t>Ziemniaki po ułańsku ( z grzybami, szynką, orzechami)</a:t>
            </a:r>
          </a:p>
        </p:txBody>
      </p:sp>
    </p:spTree>
    <p:extLst>
      <p:ext uri="{BB962C8B-B14F-4D97-AF65-F5344CB8AC3E}">
        <p14:creationId xmlns:p14="http://schemas.microsoft.com/office/powerpoint/2010/main" val="14040649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A15387C-78DD-4D7A-B624-774FB83408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Pieczeń ziemniaczana</a:t>
            </a:r>
          </a:p>
        </p:txBody>
      </p:sp>
      <p:pic>
        <p:nvPicPr>
          <p:cNvPr id="5" name="Symbol zastępczy zawartości 4" descr="Obraz zawierający żywność, stół, talerz, różny&#10;&#10;Opis wygenerowany automatycznie">
            <a:extLst>
              <a:ext uri="{FF2B5EF4-FFF2-40B4-BE49-F238E27FC236}">
                <a16:creationId xmlns:a16="http://schemas.microsoft.com/office/drawing/2014/main" id="{F7D40910-6E84-48F6-872E-A66D711F7BC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8140" y="1690688"/>
            <a:ext cx="6592186" cy="4518726"/>
          </a:xfrm>
        </p:spPr>
      </p:pic>
    </p:spTree>
    <p:extLst>
      <p:ext uri="{BB962C8B-B14F-4D97-AF65-F5344CB8AC3E}">
        <p14:creationId xmlns:p14="http://schemas.microsoft.com/office/powerpoint/2010/main" val="31624810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82FC248-3697-466E-A8A9-EC6A8CCCB6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Ziemniaki nadziewane</a:t>
            </a:r>
          </a:p>
        </p:txBody>
      </p:sp>
      <p:pic>
        <p:nvPicPr>
          <p:cNvPr id="5" name="Symbol zastępczy zawartości 4" descr="Obraz zawierający żywność, siedzi, stół, owoce&#10;&#10;Opis wygenerowany automatycznie">
            <a:extLst>
              <a:ext uri="{FF2B5EF4-FFF2-40B4-BE49-F238E27FC236}">
                <a16:creationId xmlns:a16="http://schemas.microsoft.com/office/drawing/2014/main" id="{B6E6BDE9-E9DE-4965-BEA1-947C42FE314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5367" y="1690687"/>
            <a:ext cx="7655441" cy="4348605"/>
          </a:xfrm>
        </p:spPr>
      </p:pic>
    </p:spTree>
    <p:extLst>
      <p:ext uri="{BB962C8B-B14F-4D97-AF65-F5344CB8AC3E}">
        <p14:creationId xmlns:p14="http://schemas.microsoft.com/office/powerpoint/2010/main" val="84719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349B96C-998C-454D-89E1-37243A68BB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27322"/>
            <a:ext cx="10515600" cy="1325563"/>
          </a:xfrm>
        </p:spPr>
        <p:txBody>
          <a:bodyPr/>
          <a:lstStyle/>
          <a:p>
            <a:r>
              <a:rPr lang="pl-PL" dirty="0"/>
              <a:t>Suflety z ziemniaków</a:t>
            </a:r>
          </a:p>
        </p:txBody>
      </p:sp>
      <p:pic>
        <p:nvPicPr>
          <p:cNvPr id="5" name="Symbol zastępczy zawartości 4" descr="Obraz zawierający stół, żywność, talerz, wewnątrz&#10;&#10;Opis wygenerowany automatycznie">
            <a:extLst>
              <a:ext uri="{FF2B5EF4-FFF2-40B4-BE49-F238E27FC236}">
                <a16:creationId xmlns:a16="http://schemas.microsoft.com/office/drawing/2014/main" id="{A13AC5D4-8CCD-414E-B76E-5C207D2642D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1693" y="1952885"/>
            <a:ext cx="7825563" cy="4539991"/>
          </a:xfrm>
        </p:spPr>
      </p:pic>
    </p:spTree>
    <p:extLst>
      <p:ext uri="{BB962C8B-B14F-4D97-AF65-F5344CB8AC3E}">
        <p14:creationId xmlns:p14="http://schemas.microsoft.com/office/powerpoint/2010/main" val="18922969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1A374F0-B6D8-4377-ABDC-C9BE899971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Asortyment potraw pieczonych z ziemniaków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3B2B638-55C3-4CB5-B84B-AAD8072F9B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3200" dirty="0"/>
              <a:t>Suflet po polsku( z migdałami i miodem)</a:t>
            </a:r>
          </a:p>
          <a:p>
            <a:r>
              <a:rPr lang="pl-PL" sz="3200" dirty="0"/>
              <a:t>Suflet po węgiersku ( z papryką)</a:t>
            </a:r>
          </a:p>
          <a:p>
            <a:r>
              <a:rPr lang="pl-PL" sz="3200" dirty="0"/>
              <a:t>Paszteciki ziemniaczane</a:t>
            </a:r>
          </a:p>
          <a:p>
            <a:r>
              <a:rPr lang="pl-PL" sz="3200" dirty="0"/>
              <a:t>Pizza ziemniaczana</a:t>
            </a:r>
          </a:p>
          <a:p>
            <a:r>
              <a:rPr lang="pl-PL" sz="3200" dirty="0"/>
              <a:t>Babka ziemniaczana</a:t>
            </a:r>
          </a:p>
        </p:txBody>
      </p:sp>
    </p:spTree>
    <p:extLst>
      <p:ext uri="{BB962C8B-B14F-4D97-AF65-F5344CB8AC3E}">
        <p14:creationId xmlns:p14="http://schemas.microsoft.com/office/powerpoint/2010/main" val="23688300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272A9C8-37B0-4D7B-A32E-5AACE8B21D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Paszteciki ziemniaczane</a:t>
            </a:r>
          </a:p>
        </p:txBody>
      </p:sp>
      <p:pic>
        <p:nvPicPr>
          <p:cNvPr id="5" name="Symbol zastępczy zawartości 4" descr="Obraz zawierający żywność, wewnątrz, pudełko, stół&#10;&#10;Opis wygenerowany automatycznie">
            <a:extLst>
              <a:ext uri="{FF2B5EF4-FFF2-40B4-BE49-F238E27FC236}">
                <a16:creationId xmlns:a16="http://schemas.microsoft.com/office/drawing/2014/main" id="{CE90E113-A5E4-4780-A286-BDFEE1D92B5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7359" y="1910685"/>
            <a:ext cx="6549656" cy="4351338"/>
          </a:xfrm>
        </p:spPr>
      </p:pic>
    </p:spTree>
    <p:extLst>
      <p:ext uri="{BB962C8B-B14F-4D97-AF65-F5344CB8AC3E}">
        <p14:creationId xmlns:p14="http://schemas.microsoft.com/office/powerpoint/2010/main" val="10635622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D524EC6-FBB7-4208-BF7E-36F7E397E3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Pizza ziemniaczana</a:t>
            </a:r>
          </a:p>
        </p:txBody>
      </p:sp>
      <p:pic>
        <p:nvPicPr>
          <p:cNvPr id="5" name="Symbol zastępczy zawartości 4" descr="Obraz zawierający żywność, talerz, plasterek, stół&#10;&#10;Opis wygenerowany automatycznie">
            <a:extLst>
              <a:ext uri="{FF2B5EF4-FFF2-40B4-BE49-F238E27FC236}">
                <a16:creationId xmlns:a16="http://schemas.microsoft.com/office/drawing/2014/main" id="{410D7A52-AB02-4CF6-B90A-2BAC6E4720E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5367" y="2029619"/>
            <a:ext cx="7305011" cy="3943350"/>
          </a:xfrm>
        </p:spPr>
      </p:pic>
    </p:spTree>
    <p:extLst>
      <p:ext uri="{BB962C8B-B14F-4D97-AF65-F5344CB8AC3E}">
        <p14:creationId xmlns:p14="http://schemas.microsoft.com/office/powerpoint/2010/main" val="15120467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CD89E60-2B1F-42BD-B4B9-76E9FDC2F4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Babka ziemniaczana</a:t>
            </a:r>
          </a:p>
        </p:txBody>
      </p:sp>
      <p:pic>
        <p:nvPicPr>
          <p:cNvPr id="5" name="Symbol zastępczy zawartości 4" descr="Obraz zawierający stół, żywność, siedzi, część&#10;&#10;Opis wygenerowany automatycznie">
            <a:extLst>
              <a:ext uri="{FF2B5EF4-FFF2-40B4-BE49-F238E27FC236}">
                <a16:creationId xmlns:a16="http://schemas.microsoft.com/office/drawing/2014/main" id="{7AA2F555-DFE8-44D4-AC63-5EF5A9A5367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147776"/>
            <a:ext cx="5435009" cy="4029186"/>
          </a:xfrm>
        </p:spPr>
      </p:pic>
      <p:pic>
        <p:nvPicPr>
          <p:cNvPr id="7" name="Obraz 6" descr="Obraz zawierający żywność, stół, tort, część&#10;&#10;Opis wygenerowany automatycznie">
            <a:extLst>
              <a:ext uri="{FF2B5EF4-FFF2-40B4-BE49-F238E27FC236}">
                <a16:creationId xmlns:a16="http://schemas.microsoft.com/office/drawing/2014/main" id="{C3D8A1BC-9298-4A61-8402-9E3683E1620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3209" y="2147777"/>
            <a:ext cx="4550735" cy="4029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6965248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103</Words>
  <Application>Microsoft Office PowerPoint</Application>
  <PresentationFormat>Panoramiczny</PresentationFormat>
  <Paragraphs>25</Paragraphs>
  <Slides>13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Motyw pakietu Office</vt:lpstr>
      <vt:lpstr>Potrawy pieczone z ziemniaków</vt:lpstr>
      <vt:lpstr>Asortyment potraw pieczonych z ziemniaków</vt:lpstr>
      <vt:lpstr>Pieczeń ziemniaczana</vt:lpstr>
      <vt:lpstr>Ziemniaki nadziewane</vt:lpstr>
      <vt:lpstr>Suflety z ziemniaków</vt:lpstr>
      <vt:lpstr>Asortyment potraw pieczonych z ziemniaków</vt:lpstr>
      <vt:lpstr>Paszteciki ziemniaczane</vt:lpstr>
      <vt:lpstr>Pizza ziemniaczana</vt:lpstr>
      <vt:lpstr>Babka ziemniaczana</vt:lpstr>
      <vt:lpstr>Potrawy z ziemniaków zapiekanych</vt:lpstr>
      <vt:lpstr>Ziemniaki księżnej</vt:lpstr>
      <vt:lpstr>Ziemniaki  gratin</vt:lpstr>
      <vt:lpstr>Zapiekanki ziemniaczane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Potrawy pieczone z ziemniaków</dc:title>
  <dc:creator>user</dc:creator>
  <cp:lastModifiedBy>user</cp:lastModifiedBy>
  <cp:revision>6</cp:revision>
  <dcterms:created xsi:type="dcterms:W3CDTF">2020-04-15T14:42:30Z</dcterms:created>
  <dcterms:modified xsi:type="dcterms:W3CDTF">2020-04-15T15:50:02Z</dcterms:modified>
</cp:coreProperties>
</file>