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19" r:id="rId4"/>
    <p:sldId id="268" r:id="rId5"/>
    <p:sldId id="261" r:id="rId6"/>
    <p:sldId id="307" r:id="rId7"/>
    <p:sldId id="294" r:id="rId8"/>
    <p:sldId id="321" r:id="rId9"/>
    <p:sldId id="308" r:id="rId10"/>
    <p:sldId id="296" r:id="rId11"/>
    <p:sldId id="298" r:id="rId12"/>
    <p:sldId id="299" r:id="rId13"/>
    <p:sldId id="320" r:id="rId14"/>
    <p:sldId id="31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BAD3-E299-4F9B-91F4-B83992BF0C66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30BF-DBC8-4CAB-B7C9-DAB466B1B3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49C0C-FF92-495F-B6BF-4265EF909D49}" type="slidenum">
              <a:rPr lang="pl-P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Obliczanie nawożenia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Kl. 1CB+ 1CG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Nawożenie: dobór nawozów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 </a:t>
                      </a:r>
                      <a:r>
                        <a:rPr lang="pl-PL" dirty="0" smtClean="0"/>
                        <a:t>120kg/ha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mocznik 46% 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   </a:t>
                      </a:r>
                      <a:r>
                        <a:rPr lang="pl-PL" dirty="0" smtClean="0"/>
                        <a:t> 60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superfosfat potrójny granulowany 46% </a:t>
                      </a:r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  <a:r>
                        <a:rPr lang="pl-PL" alt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  </a:t>
                      </a:r>
                      <a:r>
                        <a:rPr lang="pl-PL" altLang="pl-PL" sz="1800" dirty="0" smtClean="0"/>
                        <a:t> 90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smtClean="0"/>
                        <a:t>kg/ha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 potasowa 60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400" dirty="0" smtClean="0"/>
              <a:t>Ilość masy towarowej  NAWOZÓW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azotowe: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mocznik 46 % N 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100 kg mocznika  –  46 kg N</a:t>
            </a:r>
          </a:p>
          <a:p>
            <a:pPr>
              <a:buNone/>
            </a:pPr>
            <a:r>
              <a:rPr lang="pl-PL" altLang="pl-PL" sz="2800" dirty="0" smtClean="0"/>
              <a:t>     X kg mocznika   –  </a:t>
            </a:r>
            <a:r>
              <a:rPr lang="pl-PL" altLang="pl-PL" sz="2800" dirty="0" smtClean="0"/>
              <a:t>120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N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    </a:t>
            </a:r>
            <a:r>
              <a:rPr lang="pl-PL" altLang="pl-PL" sz="2800" dirty="0" smtClean="0"/>
              <a:t>100kg mocznika  </a:t>
            </a:r>
            <a:r>
              <a:rPr lang="pl-PL" altLang="pl-PL" sz="2800" dirty="0" smtClean="0"/>
              <a:t>x </a:t>
            </a:r>
            <a:r>
              <a:rPr lang="pl-PL" altLang="pl-PL" sz="2800" dirty="0" smtClean="0"/>
              <a:t>120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N</a:t>
            </a:r>
          </a:p>
          <a:p>
            <a:pPr>
              <a:buNone/>
            </a:pPr>
            <a:r>
              <a:rPr lang="pl-PL" altLang="pl-PL" sz="2800" dirty="0" smtClean="0"/>
              <a:t>X=--------------------------------  = ………….. kg/ ha</a:t>
            </a:r>
          </a:p>
          <a:p>
            <a:pPr>
              <a:buNone/>
            </a:pPr>
            <a:r>
              <a:rPr lang="pl-PL" altLang="pl-PL" sz="2800" dirty="0" smtClean="0"/>
              <a:t>            46 kg N                           mocznika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  <a:endParaRPr lang="pl-P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b="1" dirty="0" smtClean="0"/>
              <a:t>Nawozy fosforowe: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superfosfat potrójny 46%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100 kg superfosfatu – </a:t>
            </a:r>
            <a:r>
              <a:rPr lang="pl-PL" altLang="pl-PL" dirty="0" smtClean="0"/>
              <a:t>46 </a:t>
            </a:r>
            <a:r>
              <a:rPr lang="pl-PL" altLang="pl-PL" dirty="0" smtClean="0"/>
              <a:t>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r>
              <a:rPr lang="pl-PL" altLang="pl-PL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X kg superfosfatu–  </a:t>
            </a:r>
            <a:r>
              <a:rPr lang="pl-PL" altLang="pl-PL" dirty="0" smtClean="0"/>
              <a:t>60</a:t>
            </a:r>
            <a:r>
              <a:rPr lang="pl-PL" altLang="pl-PL" dirty="0" smtClean="0"/>
              <a:t> </a:t>
            </a:r>
            <a:r>
              <a:rPr lang="pl-PL" altLang="pl-PL" dirty="0" smtClean="0"/>
              <a:t>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100kg superfosfatu x </a:t>
            </a:r>
            <a:r>
              <a:rPr lang="pl-PL" altLang="pl-PL" dirty="0" smtClean="0"/>
              <a:t>60</a:t>
            </a:r>
            <a:r>
              <a:rPr lang="pl-PL" altLang="pl-PL" dirty="0" smtClean="0"/>
              <a:t> </a:t>
            </a:r>
            <a:r>
              <a:rPr lang="pl-PL" altLang="pl-PL" dirty="0" smtClean="0"/>
              <a:t>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X=------------------------------------------  = ………. kg/ ha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            46 kg P</a:t>
            </a:r>
            <a:r>
              <a:rPr lang="pl-PL" altLang="pl-PL" sz="1800" dirty="0" smtClean="0"/>
              <a:t>2</a:t>
            </a:r>
            <a:r>
              <a:rPr lang="pl-PL" altLang="pl-PL" dirty="0" smtClean="0"/>
              <a:t>O</a:t>
            </a:r>
            <a:r>
              <a:rPr lang="pl-PL" altLang="pl-PL" sz="1800" dirty="0" smtClean="0"/>
              <a:t>5                          </a:t>
            </a:r>
            <a:r>
              <a:rPr lang="pl-PL" altLang="pl-PL" sz="1800" dirty="0" smtClean="0"/>
              <a:t>       </a:t>
            </a:r>
            <a:r>
              <a:rPr lang="pl-PL" altLang="pl-PL" sz="2800" dirty="0" smtClean="0"/>
              <a:t>Superfosfatu </a:t>
            </a:r>
            <a:r>
              <a:rPr lang="pl-PL" altLang="pl-PL" sz="2800" dirty="0" smtClean="0"/>
              <a:t>potrójnego</a:t>
            </a:r>
            <a:endParaRPr lang="pl-PL" altLang="pl-PL" sz="1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Ilość masy towarowej  NAWOZÓW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b="1" dirty="0" smtClean="0"/>
              <a:t>Nawozy potasowe: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 sól potasowa 60 %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100 kg soli potasowej   –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>
              <a:buNone/>
            </a:pPr>
            <a:r>
              <a:rPr lang="pl-PL" altLang="pl-PL" sz="2800" dirty="0" smtClean="0"/>
              <a:t>     X kg soli potasowej  – </a:t>
            </a:r>
            <a:r>
              <a:rPr lang="pl-PL" altLang="pl-PL" sz="2800" dirty="0" smtClean="0"/>
              <a:t>90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800" dirty="0" smtClean="0"/>
          </a:p>
          <a:p>
            <a:pPr>
              <a:buNone/>
            </a:pPr>
            <a:r>
              <a:rPr lang="pl-PL" altLang="pl-PL" sz="2800" dirty="0" smtClean="0"/>
              <a:t>     100kg soli potasowej  x </a:t>
            </a:r>
            <a:r>
              <a:rPr lang="pl-PL" altLang="pl-PL" sz="2800" dirty="0" smtClean="0"/>
              <a:t>90</a:t>
            </a:r>
            <a:r>
              <a:rPr lang="pl-PL" altLang="pl-PL" sz="2800" dirty="0" smtClean="0"/>
              <a:t> </a:t>
            </a:r>
            <a:r>
              <a:rPr lang="pl-PL" altLang="pl-PL" sz="2800" dirty="0" smtClean="0"/>
              <a:t>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800" dirty="0" smtClean="0"/>
              <a:t>X=---------------------------------------------         = ……. kg/ ha</a:t>
            </a:r>
          </a:p>
          <a:p>
            <a:pPr>
              <a:buNone/>
            </a:pPr>
            <a:r>
              <a:rPr lang="pl-PL" altLang="pl-PL" sz="2800" dirty="0" smtClean="0"/>
              <a:t>              60 kg K</a:t>
            </a:r>
            <a:r>
              <a:rPr lang="pl-PL" altLang="pl-PL" sz="1800" dirty="0" smtClean="0"/>
              <a:t>2</a:t>
            </a:r>
            <a:r>
              <a:rPr lang="pl-PL" altLang="pl-PL" sz="2800" dirty="0" smtClean="0"/>
              <a:t>O                                         soli potasowej </a:t>
            </a:r>
          </a:p>
          <a:p>
            <a:pPr eaLnBrk="1" hangingPunct="1"/>
            <a:endParaRPr lang="pl-PL" altLang="pl-PL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Nawóz mineralny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</a:t>
                      </a:r>
                      <a:r>
                        <a:rPr lang="pl-PL" baseline="0" dirty="0" smtClean="0"/>
                        <a:t>  masy  towarowej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 smtClean="0"/>
                        <a:t>Mocznik</a:t>
                      </a:r>
                      <a:r>
                        <a:rPr lang="pl-PL" altLang="pl-PL" sz="1800" baseline="0" dirty="0" smtClean="0"/>
                        <a:t> </a:t>
                      </a:r>
                      <a:r>
                        <a:rPr lang="pl-PL" altLang="pl-PL" sz="1800" dirty="0" smtClean="0"/>
                        <a:t>% 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 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superfosfat potrójny 46% 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…………. kg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Sól</a:t>
                      </a:r>
                      <a:r>
                        <a:rPr lang="pl-PL" baseline="0" dirty="0" smtClean="0"/>
                        <a:t> potasowa 60 </a:t>
                      </a:r>
                      <a:r>
                        <a:rPr lang="pl-PL" dirty="0" smtClean="0"/>
                        <a:t>% </a:t>
                      </a:r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…………… kg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Dawki nawozów ustalamy po ocenie zasobności gleby w składniki pokarmowe.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przeprowadzamy </a:t>
            </a:r>
            <a:r>
              <a:rPr lang="pl-PL" dirty="0" smtClean="0"/>
              <a:t>okresowe (co 4-5 lat) analizy</a:t>
            </a:r>
          </a:p>
          <a:p>
            <a:pPr>
              <a:buNone/>
            </a:pPr>
            <a:r>
              <a:rPr lang="pl-PL" dirty="0" smtClean="0"/>
              <a:t>   odczynu i zasobności gleby w składniki mineralne,</a:t>
            </a:r>
          </a:p>
          <a:p>
            <a:r>
              <a:rPr lang="pl-PL" dirty="0" smtClean="0"/>
              <a:t>stosujemy </a:t>
            </a:r>
            <a:r>
              <a:rPr lang="pl-PL" dirty="0" smtClean="0"/>
              <a:t>racjonalne, zrównoważone nawożenie, tzn. takie, które zaspokaja potrzeby pokarmowe roślin i zapewnia utrzymanie zasobności gleb w składniki na poziomie średnim.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pl-PL" sz="4800">
                <a:solidFill>
                  <a:schemeClr val="tx1"/>
                </a:solidFill>
                <a:latin typeface="Calibri" pitchFamily="34" charset="0"/>
              </a:rPr>
              <a:t>Obliczenie dawek nawozów mineralnych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153400" cy="3108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latin typeface="Calibri" pitchFamily="34" charset="0"/>
              </a:rPr>
              <a:t>Dawka nawozu mineralnego =  potrzeby nawożenia – składniki dostępne z gleby i innych źródeł</a:t>
            </a:r>
          </a:p>
          <a:p>
            <a:r>
              <a:rPr lang="pl-PL" sz="2800" b="1">
                <a:latin typeface="Calibri" pitchFamily="34" charset="0"/>
              </a:rPr>
              <a:t> (np. nawozy naturalne, organiczne)</a:t>
            </a:r>
          </a:p>
          <a:p>
            <a:endParaRPr lang="pl-PL" sz="2800" b="1">
              <a:latin typeface="Calibri" pitchFamily="34" charset="0"/>
            </a:endParaRPr>
          </a:p>
          <a:p>
            <a:r>
              <a:rPr lang="pl-PL" sz="2800" b="1">
                <a:latin typeface="Calibri" pitchFamily="34" charset="0"/>
              </a:rPr>
              <a:t>Nawozy mineralne powinny uzupełniać ilości składników potrzebnych do pokrycia potrzeb nawozowych roślin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"/>
          <p:cNvGraphicFramePr>
            <a:graphicFrameLocks noGrp="1"/>
          </p:cNvGraphicFramePr>
          <p:nvPr/>
        </p:nvGraphicFramePr>
        <p:xfrm>
          <a:off x="1042988" y="2060575"/>
          <a:ext cx="7315200" cy="3441192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Nawożenie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jest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uzupełnieniem braków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niezbędnych 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składników pokarmowych w glebie.</a:t>
                      </a: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500063"/>
            <a:ext cx="7800975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Zadanie 1 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Zaplanuj  nawożenie mineralne pod </a:t>
            </a:r>
            <a:r>
              <a:rPr lang="pl-PL" dirty="0" smtClean="0"/>
              <a:t>rzepak</a:t>
            </a:r>
            <a:r>
              <a:rPr lang="pl-PL" dirty="0" smtClean="0"/>
              <a:t>;</a:t>
            </a:r>
            <a:endParaRPr lang="pl-PL" dirty="0" smtClean="0"/>
          </a:p>
          <a:p>
            <a:r>
              <a:rPr lang="pl-PL" dirty="0" smtClean="0"/>
              <a:t>azot </a:t>
            </a:r>
            <a:r>
              <a:rPr lang="pl-PL" dirty="0" smtClean="0"/>
              <a:t>120</a:t>
            </a:r>
            <a:r>
              <a:rPr lang="pl-PL" dirty="0" smtClean="0"/>
              <a:t> </a:t>
            </a:r>
            <a:r>
              <a:rPr lang="pl-PL" dirty="0" smtClean="0"/>
              <a:t>kg/ha,</a:t>
            </a:r>
          </a:p>
          <a:p>
            <a:r>
              <a:rPr lang="pl-PL" dirty="0" smtClean="0"/>
              <a:t>fosfor </a:t>
            </a:r>
            <a:r>
              <a:rPr lang="pl-PL" dirty="0" smtClean="0"/>
              <a:t>60</a:t>
            </a:r>
            <a:r>
              <a:rPr lang="pl-PL" dirty="0" smtClean="0"/>
              <a:t> </a:t>
            </a:r>
            <a:r>
              <a:rPr lang="pl-PL" dirty="0" smtClean="0"/>
              <a:t>kg/ha</a:t>
            </a:r>
          </a:p>
          <a:p>
            <a:r>
              <a:rPr lang="pl-PL" dirty="0" smtClean="0"/>
              <a:t>potas </a:t>
            </a:r>
            <a:r>
              <a:rPr lang="pl-PL" dirty="0" smtClean="0"/>
              <a:t>90</a:t>
            </a:r>
            <a:r>
              <a:rPr lang="pl-PL" dirty="0" smtClean="0"/>
              <a:t> </a:t>
            </a:r>
            <a:r>
              <a:rPr lang="pl-PL" dirty="0" smtClean="0"/>
              <a:t>kg/ha.</a:t>
            </a:r>
          </a:p>
          <a:p>
            <a:pPr>
              <a:buNone/>
            </a:pPr>
            <a:r>
              <a:rPr lang="pl-PL" dirty="0" smtClean="0"/>
              <a:t>    Dobierz nawozy mineralne i oblicz ich masę towarową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G:\spr\SDOO Uhnin\Uhnin\DSCN1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Nawożenie: </a:t>
            </a:r>
            <a:r>
              <a:rPr lang="pl-PL" dirty="0" smtClean="0"/>
              <a:t>dobieramy nawozy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Czysty  składnik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Nawóz mineralny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 :        </a:t>
                      </a:r>
                      <a:r>
                        <a:rPr lang="pl-PL" dirty="0" smtClean="0"/>
                        <a:t>120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kg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dirty="0" smtClean="0"/>
                        <a:t>P</a:t>
                      </a:r>
                      <a:r>
                        <a:rPr lang="pl-PL" altLang="pl-PL" sz="1100" dirty="0" smtClean="0"/>
                        <a:t>2</a:t>
                      </a:r>
                      <a:r>
                        <a:rPr lang="pl-PL" altLang="pl-PL" dirty="0" smtClean="0"/>
                        <a:t>O</a:t>
                      </a:r>
                      <a:r>
                        <a:rPr lang="pl-PL" altLang="pl-PL" sz="1100" dirty="0" smtClean="0"/>
                        <a:t>5 </a:t>
                      </a:r>
                      <a:r>
                        <a:rPr lang="pl-PL" altLang="pl-PL" sz="1100" baseline="0" dirty="0" smtClean="0"/>
                        <a:t>      </a:t>
                      </a:r>
                      <a:r>
                        <a:rPr lang="pl-PL" altLang="pl-PL" sz="1100" baseline="0" dirty="0" smtClean="0"/>
                        <a:t>   </a:t>
                      </a:r>
                      <a:r>
                        <a:rPr lang="pl-PL" altLang="pl-PL" sz="1800" baseline="0" dirty="0" smtClean="0"/>
                        <a:t>60 </a:t>
                      </a:r>
                      <a:r>
                        <a:rPr lang="pl-PL" altLang="pl-PL" sz="1800" baseline="0" dirty="0" smtClean="0"/>
                        <a:t>kg</a:t>
                      </a:r>
                      <a:r>
                        <a:rPr lang="pl-PL" altLang="pl-PL" sz="1100" baseline="0" dirty="0" smtClean="0"/>
                        <a:t>  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altLang="pl-PL" sz="1800" dirty="0" smtClean="0"/>
                        <a:t>K</a:t>
                      </a:r>
                      <a:r>
                        <a:rPr lang="pl-PL" altLang="pl-PL" sz="1200" dirty="0" smtClean="0"/>
                        <a:t>2</a:t>
                      </a:r>
                      <a:r>
                        <a:rPr lang="pl-PL" altLang="pl-PL" sz="1800" dirty="0" smtClean="0"/>
                        <a:t>O     </a:t>
                      </a:r>
                      <a:r>
                        <a:rPr lang="pl-PL" altLang="pl-PL" sz="1800" dirty="0" smtClean="0"/>
                        <a:t>  90 </a:t>
                      </a:r>
                      <a:r>
                        <a:rPr lang="pl-PL" altLang="pl-PL" sz="1800" dirty="0" smtClean="0"/>
                        <a:t>kg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511</TotalTime>
  <Words>363</Words>
  <PresentationFormat>Pokaz na ekranie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Obliczanie nawożenia.</vt:lpstr>
      <vt:lpstr>Slajd 2</vt:lpstr>
      <vt:lpstr>Slajd 3</vt:lpstr>
      <vt:lpstr>Slajd 4</vt:lpstr>
      <vt:lpstr>Obliczenie dawek nawozów mineralnych</vt:lpstr>
      <vt:lpstr>Slajd 6</vt:lpstr>
      <vt:lpstr>Slajd 7</vt:lpstr>
      <vt:lpstr>Slajd 8</vt:lpstr>
      <vt:lpstr>Nawożenie: dobieramy nawozy </vt:lpstr>
      <vt:lpstr>Nawożenie: dobór nawozów </vt:lpstr>
      <vt:lpstr>Ilość masy towarowej  NAWOZÓW</vt:lpstr>
      <vt:lpstr>Ilość masy towarowej  NAWOZÓW</vt:lpstr>
      <vt:lpstr>Ilość masy towarowej  NAWOZÓW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Mateusz</dc:creator>
  <cp:lastModifiedBy>Mateusz</cp:lastModifiedBy>
  <cp:revision>62</cp:revision>
  <dcterms:created xsi:type="dcterms:W3CDTF">2019-11-10T13:12:48Z</dcterms:created>
  <dcterms:modified xsi:type="dcterms:W3CDTF">2020-04-16T07:03:52Z</dcterms:modified>
</cp:coreProperties>
</file>