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0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F672FD-88DF-4F7D-B634-FDA2DA26B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526910A-D628-42B3-9E3C-5AF6B8C97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B9106E6-5635-4C07-AB2F-C1264ED9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C133-E5BC-4953-B202-4E9CB053B4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65D49D9-C87E-4E91-95D6-36147023A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5C0785F-A343-47D1-830A-2BFF3BF99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43F2-2B4A-4590-9ED7-65BE7B913E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875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D3836E-139C-4923-9B9C-3CCC816A5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1492226-4BA6-4F5B-82B3-0F68F5FB2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4453EC5-7BA1-43AD-8C32-3B4F91443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C133-E5BC-4953-B202-4E9CB053B4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9D89167-A382-49D6-B918-B6A5B6E3F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D47592A-2ADF-4ACA-BD29-1E8D1E68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43F2-2B4A-4590-9ED7-65BE7B913E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18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E39D140-5BB7-45B8-886F-829444C8BA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EE83893-9209-4563-BC0A-FA2B4281A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819BE47-894E-43F6-A808-84170FEC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C133-E5BC-4953-B202-4E9CB053B4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1F7C871-9B02-4A58-B486-BB112D128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FDA33B0-E19A-4919-A185-DA202F0F5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43F2-2B4A-4590-9ED7-65BE7B913E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856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EA7198-9191-48D2-A05F-C590E8807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5CE0A1-51D1-497F-8358-DCC83DF99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E6BE49C-FB5D-4758-BB13-5B339246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C133-E5BC-4953-B202-4E9CB053B4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98BDBBF-EF1B-4C59-99A1-D5AE9737A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E029795-967F-4C4E-8F63-E520E4257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43F2-2B4A-4590-9ED7-65BE7B913E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710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957827-4AB5-4FB6-ADEA-56DACA924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712204F-A5EE-425C-87E3-CDA81CFC9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C509B7B-6421-4954-B33D-914CBA4C0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C133-E5BC-4953-B202-4E9CB053B4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CEB5867-874F-4558-BCAB-DEC2A57A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36C1EC7-F1C7-4577-A5B9-6128AFB51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43F2-2B4A-4590-9ED7-65BE7B913E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164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7B5C56-5666-4472-883D-3328B30C5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5CADEB-259D-49BC-ACE1-088441777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AC2932B-C2A5-4DF7-9A25-946E55D08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BE39CBF-2F75-4986-9FB1-831129337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C133-E5BC-4953-B202-4E9CB053B4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BDDC3E6-235E-41FE-BB83-A28032EEA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C9949D4-8336-4E5C-A99E-7024B5244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43F2-2B4A-4590-9ED7-65BE7B913E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24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1D72C1-D7F7-42A9-B3CE-8E4719FCF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F28E965-03AB-4310-9EA4-353E54349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DAD663B-EA59-440E-B714-D677D76CF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DD0D76D-2B98-4F9E-9E1A-D4C21D128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5B43216-46DC-4DF4-913A-E2544D27B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FEC8B19-501A-49E1-9ED3-8A693513F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C133-E5BC-4953-B202-4E9CB053B4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D6A9E61-82D9-4501-9E3E-769FD1F65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C8FDDDF-E304-4901-82FC-5B80D9F4B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43F2-2B4A-4590-9ED7-65BE7B913E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06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980CFB-C4C0-426A-9E3E-30630A27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65EAC0E-3F1B-452D-AEBF-61AC0C9E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C133-E5BC-4953-B202-4E9CB053B4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5E92B1A-10F0-4AA4-A555-E8B81A683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BAEB958-AC9D-4D4F-8165-23DF77C1E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43F2-2B4A-4590-9ED7-65BE7B913E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822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FF00F81-24D9-4E41-A2C8-3D7A490D3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C133-E5BC-4953-B202-4E9CB053B4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A24BBBD-8A4D-44A9-B883-0DD711D69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9614D66-BA95-4462-8E9C-A556EFEA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43F2-2B4A-4590-9ED7-65BE7B913E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997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B262D7-59EC-44B4-B9C0-916F94D1C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7D9D4F-0836-4B17-857E-1DE5F4E36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EEE510E-3BA7-4DD4-BE96-7668BD794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33DFA5D-EB04-46EF-BAEC-ED125E4AD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C133-E5BC-4953-B202-4E9CB053B4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F1985E9-D8C0-44DA-A57A-DC191FF6D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33E3C5D-4637-423B-AACF-0285834BB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43F2-2B4A-4590-9ED7-65BE7B913E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614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CDC86F-DC96-438D-8537-B4915709D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A4BE3B6-E1F6-4A8A-8782-3167EFCA22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F18B251-5792-4895-8253-0C90B0D16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E4F5359-A982-46DA-AC09-63736489C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C133-E5BC-4953-B202-4E9CB053B4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504FAED-567E-4A02-9103-11438BA47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A005C48-3B9F-4F1B-8CFD-1876D8BBF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43F2-2B4A-4590-9ED7-65BE7B913E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783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216E030-5024-4243-B529-3CEFD73FD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FA73AF5-74B1-4E3E-9845-FE5DDE555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35D5E66-C447-49C4-AAD8-B2E58F6D3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DC133-E5BC-4953-B202-4E9CB053B4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46EFBD6-6378-4AE7-B119-1F6B3EEB6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E491B61-E477-46F4-95F4-6BA196602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C43F2-2B4A-4590-9ED7-65BE7B913E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819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tGPazc5XBiw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20t1a49320" TargetMode="Externa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DCA6E5-48BC-4A8F-9056-4B88774227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>
                <a:latin typeface="Arial Black" panose="020B0A04020102020204" pitchFamily="34" charset="0"/>
              </a:rPr>
              <a:t>Nazwy potraw </a:t>
            </a:r>
            <a:br>
              <a:rPr lang="pl-PL" b="1" dirty="0">
                <a:latin typeface="Arial Black" panose="020B0A04020102020204" pitchFamily="34" charset="0"/>
              </a:rPr>
            </a:br>
            <a:r>
              <a:rPr lang="pl-PL" b="1" dirty="0">
                <a:latin typeface="Arial Black" panose="020B0A04020102020204" pitchFamily="34" charset="0"/>
              </a:rPr>
              <a:t>i napojów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55C4027-9D68-4DCE-BF6D-032E90AD9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7654" y="4442500"/>
            <a:ext cx="8211065" cy="2300042"/>
          </a:xfrm>
        </p:spPr>
        <p:txBody>
          <a:bodyPr>
            <a:normAutofit/>
          </a:bodyPr>
          <a:lstStyle/>
          <a:p>
            <a:endParaRPr lang="pl-PL" sz="5400" b="1" dirty="0">
              <a:solidFill>
                <a:srgbClr val="FF0000"/>
              </a:solidFill>
            </a:endParaRPr>
          </a:p>
          <a:p>
            <a:endParaRPr lang="pl-PL" sz="5400" b="1" dirty="0">
              <a:solidFill>
                <a:srgbClr val="FF000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83BE715-4996-4DC4-9636-A96BDE01D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" y="115458"/>
            <a:ext cx="3589229" cy="175041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6E3A541-B36E-497F-AE8A-CFAF732B4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438" y="3090953"/>
            <a:ext cx="3342797" cy="334279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7412014-A942-4282-85FA-E460B3AFB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5" y="3757458"/>
            <a:ext cx="2876034" cy="270208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7557ACE-A97A-4632-9312-D6F8F3D4FF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065" y="189826"/>
            <a:ext cx="2489885" cy="2476052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8D91B47-C788-424C-966D-152CF458A1B5}"/>
              </a:ext>
            </a:extLst>
          </p:cNvPr>
          <p:cNvSpPr/>
          <p:nvPr/>
        </p:nvSpPr>
        <p:spPr>
          <a:xfrm>
            <a:off x="3243649" y="3694669"/>
            <a:ext cx="64069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sz="2000" dirty="0">
                <a:solidFill>
                  <a:srgbClr val="C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https://www.youtube.com/watch?v=tGPazc5XBiw</a:t>
            </a:r>
            <a:endParaRPr lang="pl-PL" sz="2000" dirty="0">
              <a:solidFill>
                <a:srgbClr val="C0000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7012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CAD5703-F10C-4BE9-BD8E-CDD65E5C9B76}"/>
              </a:ext>
            </a:extLst>
          </p:cNvPr>
          <p:cNvSpPr txBox="1"/>
          <p:nvPr/>
        </p:nvSpPr>
        <p:spPr>
          <a:xfrm>
            <a:off x="568411" y="722870"/>
            <a:ext cx="10805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u="sng" dirty="0"/>
              <a:t>Przetłumacz na język rosyjski:</a:t>
            </a:r>
          </a:p>
          <a:p>
            <a:endParaRPr lang="pl-PL" sz="2000" b="1" dirty="0"/>
          </a:p>
          <a:p>
            <a:pPr marL="342900" indent="-342900">
              <a:buAutoNum type="arabicPeriod"/>
            </a:pPr>
            <a:r>
              <a:rPr lang="pl-PL" sz="2000" b="1" dirty="0"/>
              <a:t>Na śniadanie lubię jeść kanapki.</a:t>
            </a:r>
          </a:p>
          <a:p>
            <a:r>
              <a:rPr lang="pl-PL" sz="2000" b="1" dirty="0"/>
              <a:t>………………………………………………………………………………………………..</a:t>
            </a:r>
          </a:p>
          <a:p>
            <a:r>
              <a:rPr lang="pl-PL" sz="2000" b="1" dirty="0"/>
              <a:t>2. Na obiad lubię jeść pyzy.</a:t>
            </a:r>
          </a:p>
          <a:p>
            <a:r>
              <a:rPr lang="pl-PL" sz="2000" b="1" dirty="0"/>
              <a:t>…………………………………………………………………………………………………</a:t>
            </a:r>
          </a:p>
          <a:p>
            <a:r>
              <a:rPr lang="pl-PL" sz="2000" b="1" dirty="0"/>
              <a:t>3. Na kolację jem zapiekanki i piję sok.</a:t>
            </a:r>
          </a:p>
          <a:p>
            <a:r>
              <a:rPr lang="pl-PL" sz="2000" b="1" dirty="0"/>
              <a:t>…………………………………………………………………………………………………</a:t>
            </a:r>
          </a:p>
          <a:p>
            <a:r>
              <a:rPr lang="pl-PL" sz="2000" b="1" dirty="0"/>
              <a:t>4. Na śniadanie jem naleśniki.</a:t>
            </a:r>
          </a:p>
          <a:p>
            <a:r>
              <a:rPr lang="pl-PL" sz="2000" b="1" dirty="0"/>
              <a:t>…………………………………………………………………………………………………</a:t>
            </a:r>
          </a:p>
          <a:p>
            <a:r>
              <a:rPr lang="pl-PL" sz="2000" b="1" dirty="0"/>
              <a:t>5.  Na obiad jem zupę grzybową.</a:t>
            </a:r>
          </a:p>
          <a:p>
            <a:r>
              <a:rPr lang="pl-PL" sz="2000" b="1" dirty="0"/>
              <a:t>……………………………………………………………………………………………….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3C8015E-9917-429C-AE2B-0ECA78F2E920}"/>
              </a:ext>
            </a:extLst>
          </p:cNvPr>
          <p:cNvSpPr txBox="1"/>
          <p:nvPr/>
        </p:nvSpPr>
        <p:spPr>
          <a:xfrm>
            <a:off x="345990" y="5480221"/>
            <a:ext cx="11028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A co ty lubisz jeść na śniadanie, obiad i kolację? Odpowiedz po rosyjsku.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90184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954C9B5-4052-44A3-B58C-8D0235CAB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95" y="2140992"/>
            <a:ext cx="6283410" cy="471700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B65988A-3F1D-47A8-9496-3DBAB0FEAC0E}"/>
              </a:ext>
            </a:extLst>
          </p:cNvPr>
          <p:cNvSpPr txBox="1"/>
          <p:nvPr/>
        </p:nvSpPr>
        <p:spPr>
          <a:xfrm>
            <a:off x="1952368" y="376881"/>
            <a:ext cx="92191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/>
              <a:t>Gra językowa:</a:t>
            </a:r>
          </a:p>
          <a:p>
            <a:r>
              <a:rPr lang="pl-PL" sz="3600" dirty="0">
                <a:hlinkClick r:id="rId3"/>
              </a:rPr>
              <a:t>https://learningapps.org/watch?v=p20t1a49320</a:t>
            </a:r>
            <a:endParaRPr lang="pl-PL" sz="36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04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3045D8C-97B3-411A-B92C-24453CD15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18A9F63-8E2B-4565-827D-490E1A1BC8F5}"/>
              </a:ext>
            </a:extLst>
          </p:cNvPr>
          <p:cNvSpPr txBox="1"/>
          <p:nvPr/>
        </p:nvSpPr>
        <p:spPr>
          <a:xfrm>
            <a:off x="9057502" y="111210"/>
            <a:ext cx="3037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latin typeface="Arial Black" panose="020B0A04020102020204" pitchFamily="34" charset="0"/>
              </a:rPr>
              <a:t>ŚNIADANIE</a:t>
            </a:r>
          </a:p>
        </p:txBody>
      </p:sp>
    </p:spTree>
    <p:extLst>
      <p:ext uri="{BB962C8B-B14F-4D97-AF65-F5344CB8AC3E}">
        <p14:creationId xmlns:p14="http://schemas.microsoft.com/office/powerpoint/2010/main" val="1332167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0226295-5E9A-4BFF-925E-3FFE3AA58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E0F127C-7FEE-4BD8-AF22-812BFCE79C73}"/>
              </a:ext>
            </a:extLst>
          </p:cNvPr>
          <p:cNvSpPr txBox="1"/>
          <p:nvPr/>
        </p:nvSpPr>
        <p:spPr>
          <a:xfrm>
            <a:off x="10046043" y="117390"/>
            <a:ext cx="2010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>
                <a:latin typeface="Arial Black" panose="020B0A04020102020204" pitchFamily="34" charset="0"/>
              </a:rPr>
              <a:t>OBIAD</a:t>
            </a:r>
          </a:p>
        </p:txBody>
      </p:sp>
    </p:spTree>
    <p:extLst>
      <p:ext uri="{BB962C8B-B14F-4D97-AF65-F5344CB8AC3E}">
        <p14:creationId xmlns:p14="http://schemas.microsoft.com/office/powerpoint/2010/main" val="798645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D20610E-D785-4142-AE94-74CA56EB4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8E13B84-621E-4443-B031-6D1F08D53263}"/>
              </a:ext>
            </a:extLst>
          </p:cNvPr>
          <p:cNvSpPr txBox="1"/>
          <p:nvPr/>
        </p:nvSpPr>
        <p:spPr>
          <a:xfrm>
            <a:off x="10299357" y="3774989"/>
            <a:ext cx="1081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pieczarka</a:t>
            </a:r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AD7357EF-B950-4AE6-B4E7-2ABD6A8D6F35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9910119" y="3880022"/>
            <a:ext cx="389238" cy="796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7954107-8B0B-45D4-B162-C8A406BF7419}"/>
              </a:ext>
            </a:extLst>
          </p:cNvPr>
          <p:cNvSpPr txBox="1"/>
          <p:nvPr/>
        </p:nvSpPr>
        <p:spPr>
          <a:xfrm>
            <a:off x="9718589" y="117389"/>
            <a:ext cx="2532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Arial Black" panose="020B0A04020102020204" pitchFamily="34" charset="0"/>
              </a:rPr>
              <a:t>KOLACJA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D57294F-B5E8-4792-A603-FC3F4862143F}"/>
              </a:ext>
            </a:extLst>
          </p:cNvPr>
          <p:cNvSpPr txBox="1"/>
          <p:nvPr/>
        </p:nvSpPr>
        <p:spPr>
          <a:xfrm>
            <a:off x="481914" y="5047735"/>
            <a:ext cx="1410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cebula</a:t>
            </a:r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F3111E31-7374-4B86-B436-DE456724DF7A}"/>
              </a:ext>
            </a:extLst>
          </p:cNvPr>
          <p:cNvCxnSpPr>
            <a:cxnSpLocks/>
          </p:cNvCxnSpPr>
          <p:nvPr/>
        </p:nvCxnSpPr>
        <p:spPr>
          <a:xfrm flipV="1">
            <a:off x="1513703" y="4924168"/>
            <a:ext cx="1736124" cy="3543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63E8338-5169-488F-9BFE-DA20241E481B}"/>
              </a:ext>
            </a:extLst>
          </p:cNvPr>
          <p:cNvSpPr txBox="1"/>
          <p:nvPr/>
        </p:nvSpPr>
        <p:spPr>
          <a:xfrm>
            <a:off x="352168" y="2897659"/>
            <a:ext cx="1915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pomidor</a:t>
            </a:r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4B8CB804-4342-4CD4-8D33-5BDFFBC7B3D9}"/>
              </a:ext>
            </a:extLst>
          </p:cNvPr>
          <p:cNvCxnSpPr>
            <a:cxnSpLocks/>
          </p:cNvCxnSpPr>
          <p:nvPr/>
        </p:nvCxnSpPr>
        <p:spPr>
          <a:xfrm flipH="1" flipV="1">
            <a:off x="1433384" y="3064476"/>
            <a:ext cx="1112108" cy="2025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235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60BA6CA-A542-4C1F-B56C-170EB50D267C}"/>
              </a:ext>
            </a:extLst>
          </p:cNvPr>
          <p:cNvSpPr txBox="1"/>
          <p:nvPr/>
        </p:nvSpPr>
        <p:spPr>
          <a:xfrm>
            <a:off x="74142" y="537518"/>
            <a:ext cx="1197987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Czasowniki opisujące czynność jedzenia wspomnianych posiłków to:</a:t>
            </a:r>
            <a:endParaRPr lang="ru-RU" sz="3200" b="1" dirty="0"/>
          </a:p>
          <a:p>
            <a:r>
              <a:rPr lang="pl-PL" sz="2800" dirty="0"/>
              <a:t> </a:t>
            </a:r>
            <a:r>
              <a:rPr lang="pl-PL" sz="4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завтракать</a:t>
            </a:r>
            <a:r>
              <a:rPr lang="pl-PL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 (</a:t>
            </a:r>
            <a:r>
              <a:rPr lang="pl-PL" sz="40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jeść śniadanie</a:t>
            </a:r>
            <a:r>
              <a:rPr lang="pl-PL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) </a:t>
            </a:r>
            <a:endParaRPr lang="ru-RU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pl-PL" sz="4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обедать</a:t>
            </a:r>
            <a:r>
              <a:rPr lang="pl-PL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 (</a:t>
            </a:r>
            <a:r>
              <a:rPr lang="pl-PL" sz="40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jeść obiad</a:t>
            </a:r>
            <a:r>
              <a:rPr lang="pl-PL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) </a:t>
            </a:r>
            <a:endParaRPr lang="ru-RU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pl-PL" sz="4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ужинать</a:t>
            </a:r>
            <a:r>
              <a:rPr lang="pl-PL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 (</a:t>
            </a:r>
            <a:r>
              <a:rPr lang="pl-PL" sz="40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jeść kolację</a:t>
            </a:r>
            <a:r>
              <a:rPr lang="pl-PL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9A041B6-00AD-4B2E-9015-07C83AC75544}"/>
              </a:ext>
            </a:extLst>
          </p:cNvPr>
          <p:cNvSpPr txBox="1"/>
          <p:nvPr/>
        </p:nvSpPr>
        <p:spPr>
          <a:xfrm>
            <a:off x="278027" y="3496963"/>
            <a:ext cx="97081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На завтрак я ем сосиски и пью кофе.</a:t>
            </a:r>
          </a:p>
          <a:p>
            <a:r>
              <a:rPr lang="ru-RU" sz="4400" b="1" dirty="0"/>
              <a:t>На обед люблю есть рыбу.</a:t>
            </a:r>
          </a:p>
          <a:p>
            <a:r>
              <a:rPr lang="ru-RU" sz="4400" b="1" dirty="0"/>
              <a:t>На ужин я ем салат и пью сок.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290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54246C1-53DF-4D13-A5F4-9D3015DAA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07" y="1068858"/>
            <a:ext cx="2920812" cy="164344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83D03A8-A339-4C7C-926C-7F108B814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91" y="1068858"/>
            <a:ext cx="3104121" cy="175291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2D5D68D-5904-490F-8B04-8BB0DAAA2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357" y="960429"/>
            <a:ext cx="3003670" cy="200344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BE7E560-007B-47A8-A466-C6069D5166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440" y="3834558"/>
            <a:ext cx="2014150" cy="201415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AE7487E-B549-4261-B32C-C38B47A923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759" y="3894125"/>
            <a:ext cx="2844268" cy="1895016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9DE0ADA-3DAE-47B5-9516-83F27F23A368}"/>
              </a:ext>
            </a:extLst>
          </p:cNvPr>
          <p:cNvSpPr txBox="1"/>
          <p:nvPr/>
        </p:nvSpPr>
        <p:spPr>
          <a:xfrm>
            <a:off x="4856440" y="74141"/>
            <a:ext cx="2660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Arial Black" panose="020B0A04020102020204" pitchFamily="34" charset="0"/>
              </a:rPr>
              <a:t>завтрак</a:t>
            </a:r>
            <a:endParaRPr lang="pl-PL" sz="4000" dirty="0">
              <a:latin typeface="Arial Black" panose="020B0A04020102020204" pitchFamily="34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C4ABC8AD-511A-413B-8E54-A731EC7B9C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1" y="3657897"/>
            <a:ext cx="2861088" cy="2415499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1D7F9BAF-D91B-41EB-9A01-B3BD95293CF7}"/>
              </a:ext>
            </a:extLst>
          </p:cNvPr>
          <p:cNvSpPr txBox="1"/>
          <p:nvPr/>
        </p:nvSpPr>
        <p:spPr>
          <a:xfrm>
            <a:off x="982100" y="2940857"/>
            <a:ext cx="1814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бутерброды</a:t>
            </a:r>
            <a:endParaRPr lang="pl-PL" sz="2400" b="1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2EA27634-AB76-45D6-A5D5-403318AB153A}"/>
              </a:ext>
            </a:extLst>
          </p:cNvPr>
          <p:cNvSpPr txBox="1"/>
          <p:nvPr/>
        </p:nvSpPr>
        <p:spPr>
          <a:xfrm>
            <a:off x="5096138" y="2990770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сосиски</a:t>
            </a:r>
            <a:endParaRPr lang="pl-PL" sz="2400" b="1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45000DE-9C18-4416-9A8E-C623E3C59087}"/>
              </a:ext>
            </a:extLst>
          </p:cNvPr>
          <p:cNvSpPr txBox="1"/>
          <p:nvPr/>
        </p:nvSpPr>
        <p:spPr>
          <a:xfrm>
            <a:off x="9173497" y="3131107"/>
            <a:ext cx="1064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блины</a:t>
            </a:r>
            <a:endParaRPr lang="pl-PL" sz="2400" b="1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B23CF500-E15A-446A-9F85-60CD1ECB92A7}"/>
              </a:ext>
            </a:extLst>
          </p:cNvPr>
          <p:cNvSpPr txBox="1"/>
          <p:nvPr/>
        </p:nvSpPr>
        <p:spPr>
          <a:xfrm>
            <a:off x="1446104" y="6110073"/>
            <a:ext cx="13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яичница</a:t>
            </a:r>
            <a:endParaRPr lang="pl-PL" sz="2400" b="1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3718A5E-94FC-4F4F-BFE3-488CE6A812BC}"/>
              </a:ext>
            </a:extLst>
          </p:cNvPr>
          <p:cNvSpPr txBox="1"/>
          <p:nvPr/>
        </p:nvSpPr>
        <p:spPr>
          <a:xfrm>
            <a:off x="4763529" y="5999998"/>
            <a:ext cx="2365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кофе с молоком</a:t>
            </a:r>
            <a:endParaRPr lang="pl-PL" sz="2400" b="1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B1DF5BE0-92BF-4BCC-91DD-DAD509A022CC}"/>
              </a:ext>
            </a:extLst>
          </p:cNvPr>
          <p:cNvSpPr txBox="1"/>
          <p:nvPr/>
        </p:nvSpPr>
        <p:spPr>
          <a:xfrm>
            <a:off x="8607412" y="5999997"/>
            <a:ext cx="2196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чай с лимоном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4184458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D8793D-AC71-49F7-8E3C-5DACFEED7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33" y="3789147"/>
            <a:ext cx="2381250" cy="238125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56EDA63-0D53-4CE3-A628-5E86631B5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187" y="3789147"/>
            <a:ext cx="3850120" cy="233813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22C7C7A-AD69-4A40-8D8C-23DB04496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16" y="578193"/>
            <a:ext cx="1846684" cy="238125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8685051-4B12-42C5-869B-25CEE8EDE3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821" y="920322"/>
            <a:ext cx="2781087" cy="198686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6A1F6CD-5D2B-4B79-A66D-E3B371C9CD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448" y="1152653"/>
            <a:ext cx="2481854" cy="18067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FC7C7A9B-C957-4319-BB05-E7073FA967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395" y="387695"/>
            <a:ext cx="1753680" cy="263052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32C36DF0-E4C3-473B-AF8E-F496397795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75" y="3734703"/>
            <a:ext cx="3350836" cy="2343147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FFC2159B-C983-445E-9913-DDC39300275E}"/>
              </a:ext>
            </a:extLst>
          </p:cNvPr>
          <p:cNvSpPr txBox="1"/>
          <p:nvPr/>
        </p:nvSpPr>
        <p:spPr>
          <a:xfrm>
            <a:off x="4751172" y="38362"/>
            <a:ext cx="2329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/>
              <a:t>обед</a:t>
            </a:r>
            <a:endParaRPr lang="pl-PL" sz="4800" b="1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D23F87E-8D18-469F-A5D6-D19A57C0EBD6}"/>
              </a:ext>
            </a:extLst>
          </p:cNvPr>
          <p:cNvSpPr txBox="1"/>
          <p:nvPr/>
        </p:nvSpPr>
        <p:spPr>
          <a:xfrm>
            <a:off x="1118286" y="3138616"/>
            <a:ext cx="1127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бульон</a:t>
            </a:r>
            <a:endParaRPr lang="pl-PL" sz="2400" b="1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A66A90B-A1BC-4508-BECE-1FC04B7AB809}"/>
              </a:ext>
            </a:extLst>
          </p:cNvPr>
          <p:cNvSpPr txBox="1"/>
          <p:nvPr/>
        </p:nvSpPr>
        <p:spPr>
          <a:xfrm>
            <a:off x="3966298" y="2967335"/>
            <a:ext cx="2026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томатный суп</a:t>
            </a:r>
            <a:endParaRPr lang="pl-PL" sz="2400" b="1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AF2A13D8-CCF4-4135-B1EF-77BD0DD4DA8B}"/>
              </a:ext>
            </a:extLst>
          </p:cNvPr>
          <p:cNvSpPr txBox="1"/>
          <p:nvPr/>
        </p:nvSpPr>
        <p:spPr>
          <a:xfrm>
            <a:off x="7477939" y="3061446"/>
            <a:ext cx="1722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рассольник</a:t>
            </a:r>
            <a:endParaRPr lang="pl-PL" sz="2400" b="1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84918BC6-47C6-4E43-AFA5-A7AD9AB8882A}"/>
              </a:ext>
            </a:extLst>
          </p:cNvPr>
          <p:cNvSpPr txBox="1"/>
          <p:nvPr/>
        </p:nvSpPr>
        <p:spPr>
          <a:xfrm>
            <a:off x="10132541" y="3138616"/>
            <a:ext cx="1852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грибной суп</a:t>
            </a:r>
            <a:endParaRPr lang="pl-PL" sz="2400" b="1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BF38A88B-088C-448A-9496-E8B901D29963}"/>
              </a:ext>
            </a:extLst>
          </p:cNvPr>
          <p:cNvSpPr txBox="1"/>
          <p:nvPr/>
        </p:nvSpPr>
        <p:spPr>
          <a:xfrm>
            <a:off x="140903" y="6088532"/>
            <a:ext cx="3348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свиная отбивная </a:t>
            </a:r>
          </a:p>
          <a:p>
            <a:pPr algn="ctr"/>
            <a:r>
              <a:rPr lang="ru-RU" sz="2000" b="1" dirty="0"/>
              <a:t>с картошкой и салатом</a:t>
            </a:r>
            <a:endParaRPr lang="pl-PL" sz="2000" b="1" dirty="0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05D4D733-B094-4112-BAFC-E6B259BAFA34}"/>
              </a:ext>
            </a:extLst>
          </p:cNvPr>
          <p:cNvSpPr txBox="1"/>
          <p:nvPr/>
        </p:nvSpPr>
        <p:spPr>
          <a:xfrm>
            <a:off x="4040659" y="6238841"/>
            <a:ext cx="25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рубленая котлета</a:t>
            </a:r>
            <a:endParaRPr lang="pl-PL" sz="2400" b="1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8BEB1E53-3CB2-4569-A025-90AAA3F2718E}"/>
              </a:ext>
            </a:extLst>
          </p:cNvPr>
          <p:cNvSpPr txBox="1"/>
          <p:nvPr/>
        </p:nvSpPr>
        <p:spPr>
          <a:xfrm>
            <a:off x="9443651" y="6182291"/>
            <a:ext cx="1377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галушки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256820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0BB96D6-E4ED-43DE-8DA5-9004A30E0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10" y="904102"/>
            <a:ext cx="2218416" cy="221841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179E59B-82D2-4453-BCE4-0FE645FDD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859" y="1056503"/>
            <a:ext cx="2758205" cy="200797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E605AF6-98FA-4DE5-99D8-BC987492D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92" y="811942"/>
            <a:ext cx="1837900" cy="236992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1A2D76E-DFB9-4FEB-A057-7DB604B28D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96909"/>
            <a:ext cx="3301314" cy="185698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3E54824-553D-40D7-8068-22B9027BDD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858" y="4173424"/>
            <a:ext cx="2986767" cy="184515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4423C98-53CC-44A9-BA15-A71B9DFF55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104" y="3571944"/>
            <a:ext cx="1717540" cy="2446638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35696CB8-C6B9-4C54-A3B9-30EF74D57B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397" y="3571944"/>
            <a:ext cx="1503302" cy="2267465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49EC4D5-7794-412E-BF1F-8502E7198713}"/>
              </a:ext>
            </a:extLst>
          </p:cNvPr>
          <p:cNvSpPr txBox="1"/>
          <p:nvPr/>
        </p:nvSpPr>
        <p:spPr>
          <a:xfrm>
            <a:off x="5305167" y="69977"/>
            <a:ext cx="1581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ужин</a:t>
            </a:r>
            <a:endParaRPr lang="pl-PL" sz="4400" b="1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0D6ECA7-381F-4FB2-8E4D-B33ECBF3E707}"/>
              </a:ext>
            </a:extLst>
          </p:cNvPr>
          <p:cNvSpPr txBox="1"/>
          <p:nvPr/>
        </p:nvSpPr>
        <p:spPr>
          <a:xfrm>
            <a:off x="1664066" y="3198167"/>
            <a:ext cx="898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салат</a:t>
            </a:r>
            <a:endParaRPr lang="pl-PL" sz="2400" b="1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5306F6AC-6593-481E-B494-C76B16509CF8}"/>
              </a:ext>
            </a:extLst>
          </p:cNvPr>
          <p:cNvSpPr txBox="1"/>
          <p:nvPr/>
        </p:nvSpPr>
        <p:spPr>
          <a:xfrm>
            <a:off x="5943702" y="3156445"/>
            <a:ext cx="1558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запеканка</a:t>
            </a:r>
            <a:endParaRPr lang="pl-PL" sz="2400" b="1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BD051E92-32E9-4C34-B0E6-BEC69CB15BD3}"/>
              </a:ext>
            </a:extLst>
          </p:cNvPr>
          <p:cNvSpPr txBox="1"/>
          <p:nvPr/>
        </p:nvSpPr>
        <p:spPr>
          <a:xfrm>
            <a:off x="9818024" y="3261341"/>
            <a:ext cx="1575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макароны</a:t>
            </a:r>
            <a:endParaRPr lang="pl-PL" sz="2400" b="1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FF86C6D4-4DE8-4D0B-BED0-52B2E88DEFEF}"/>
              </a:ext>
            </a:extLst>
          </p:cNvPr>
          <p:cNvSpPr txBox="1"/>
          <p:nvPr/>
        </p:nvSpPr>
        <p:spPr>
          <a:xfrm>
            <a:off x="1640613" y="6031125"/>
            <a:ext cx="1562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гамбургер</a:t>
            </a:r>
            <a:endParaRPr lang="pl-PL" sz="2400" b="1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D144710A-75A5-4520-AEFB-DD662181AC31}"/>
              </a:ext>
            </a:extLst>
          </p:cNvPr>
          <p:cNvSpPr txBox="1"/>
          <p:nvPr/>
        </p:nvSpPr>
        <p:spPr>
          <a:xfrm>
            <a:off x="5876220" y="6174588"/>
            <a:ext cx="2298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яйца вкрутую</a:t>
            </a:r>
            <a:endParaRPr lang="pl-PL" sz="2400" b="1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2FB84741-C496-49CC-82A6-4D6F897CB517}"/>
              </a:ext>
            </a:extLst>
          </p:cNvPr>
          <p:cNvSpPr txBox="1"/>
          <p:nvPr/>
        </p:nvSpPr>
        <p:spPr>
          <a:xfrm>
            <a:off x="9043813" y="6178378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сок</a:t>
            </a:r>
            <a:endParaRPr lang="pl-PL" sz="2400" b="1" dirty="0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C35218A5-F893-48AE-AA95-F7D2DEE536A2}"/>
              </a:ext>
            </a:extLst>
          </p:cNvPr>
          <p:cNvSpPr txBox="1"/>
          <p:nvPr/>
        </p:nvSpPr>
        <p:spPr>
          <a:xfrm>
            <a:off x="10143867" y="5839409"/>
            <a:ext cx="2151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минеральная вода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634276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7FAA41A-1352-43D4-9A18-3EE40893B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88" y="0"/>
            <a:ext cx="9863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4298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188</Words>
  <Application>Microsoft Office PowerPoint</Application>
  <PresentationFormat>Panoramiczny</PresentationFormat>
  <Paragraphs>55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Motyw pakietu Office</vt:lpstr>
      <vt:lpstr>Nazwy potraw  i napojów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ula.radkowska@gmail.com</dc:creator>
  <cp:lastModifiedBy>ula.radkowska@gmail.com</cp:lastModifiedBy>
  <cp:revision>18</cp:revision>
  <dcterms:created xsi:type="dcterms:W3CDTF">2020-03-27T19:20:36Z</dcterms:created>
  <dcterms:modified xsi:type="dcterms:W3CDTF">2020-04-07T16:59:10Z</dcterms:modified>
</cp:coreProperties>
</file>