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8"/>
  </p:notesMasterIdLst>
  <p:sldIdLst>
    <p:sldId id="256" r:id="rId3"/>
    <p:sldId id="257" r:id="rId4"/>
    <p:sldId id="273" r:id="rId5"/>
    <p:sldId id="274" r:id="rId6"/>
    <p:sldId id="275" r:id="rId7"/>
    <p:sldId id="276" r:id="rId8"/>
    <p:sldId id="277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9" r:id="rId18"/>
    <p:sldId id="280" r:id="rId19"/>
    <p:sldId id="281" r:id="rId20"/>
    <p:sldId id="282" r:id="rId21"/>
    <p:sldId id="268" r:id="rId22"/>
    <p:sldId id="269" r:id="rId23"/>
    <p:sldId id="270" r:id="rId24"/>
    <p:sldId id="278" r:id="rId25"/>
    <p:sldId id="271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89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A891-9467-4CC7-A491-0A34A0A9753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460A-9E81-496F-91AC-92DE7ABF30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91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69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6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9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9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06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8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47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3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22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6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3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0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25E72-7062-4D8E-BA99-F07B9DD1F028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2"/>
        </a:buClr>
        <a:buSzPct val="75000"/>
        <a:buFont typeface="Wingdings 2"/>
        <a:buChar char="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2"/>
        </a:buClr>
        <a:buFontTx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000" noProof="0" dirty="0" smtClean="0"/>
              <a:t>I KLMATYZACYJNA</a:t>
            </a:r>
            <a:endParaRPr lang="pl-PL" sz="40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noProof="0" dirty="0" smtClean="0"/>
              <a:t>INSTALACJA WENTYLACYJNA</a:t>
            </a:r>
            <a:endParaRPr lang="pl-PL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 smtClean="0"/>
              <a:t>RODZAJE WENTYLACJI NATURALNEJ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endParaRPr lang="pl-PL" dirty="0"/>
          </a:p>
          <a:p>
            <a:pPr algn="just"/>
            <a:r>
              <a:rPr lang="pl-PL" b="1" dirty="0"/>
              <a:t>Przewietrzanie </a:t>
            </a:r>
            <a:r>
              <a:rPr lang="pl-PL" dirty="0"/>
              <a:t>– polega na okresowym otwieraniu drzwi lub okien. Powoduje szybką wymianę powietrza, dlatego nazywane jest też wentylacją uderzeniową. Najkorzystniejsze warunki przewietrzania uzyskuje się w pomieszczeniach z ok-nami uchylnymi, przesuwnymi, obrotowymi. 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 </a:t>
            </a:r>
            <a:r>
              <a:rPr lang="pl-PL" b="1" dirty="0"/>
              <a:t>Infiltracja </a:t>
            </a:r>
            <a:r>
              <a:rPr lang="pl-PL" dirty="0"/>
              <a:t>– polega na stałym napływie powietrza do pomieszczenia i jego </a:t>
            </a:r>
            <a:r>
              <a:rPr lang="pl-PL" dirty="0" smtClean="0"/>
              <a:t>odpływie </a:t>
            </a:r>
            <a:r>
              <a:rPr lang="pl-PL" dirty="0"/>
              <a:t>na zewnątrz przez nieszczelne okna i drzwi. Procesy te zachodzą pod wpływem różnicy ciśnienia, spowodowanej działaniem wiatru oraz różnicy </a:t>
            </a:r>
            <a:r>
              <a:rPr lang="pl-PL" dirty="0" err="1"/>
              <a:t>tem-peratury</a:t>
            </a:r>
            <a:r>
              <a:rPr lang="pl-PL" dirty="0"/>
              <a:t> powietrza zewnętrznego i wewnętrznego. </a:t>
            </a:r>
          </a:p>
          <a:p>
            <a:r>
              <a:rPr lang="pl-PL" dirty="0" smtClean="0"/>
              <a:t> </a:t>
            </a:r>
            <a:endParaRPr lang="pl-PL" noProof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 smtClean="0"/>
              <a:t>RODZAJE WENTYLACJI NATURALNEJ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pPr algn="just"/>
            <a:r>
              <a:rPr lang="pl-PL" b="1" dirty="0"/>
              <a:t>Aeracja </a:t>
            </a:r>
            <a:r>
              <a:rPr lang="pl-PL" dirty="0"/>
              <a:t>– jest wymianą powietrza poprzez specjalne otwory, uzyskiwaną dzięki różnicy ciśnienia na zewnątrz i wewnątrz, zależnej od różnicy temperatury i siły </a:t>
            </a:r>
            <a:r>
              <a:rPr lang="pl-PL" dirty="0" smtClean="0"/>
              <a:t>wiatru</a:t>
            </a:r>
            <a:r>
              <a:rPr lang="pl-PL" dirty="0"/>
              <a:t>. Tę formę wentylacji stosuje się najczęściej w zakładach przemysłowych do odprowadzania nadmiernych zysków ciepła oraz części gazów i pyłów. </a:t>
            </a:r>
            <a:r>
              <a:rPr lang="pl-PL" dirty="0" smtClean="0"/>
              <a:t>Otwory </a:t>
            </a:r>
            <a:r>
              <a:rPr lang="pl-PL" dirty="0"/>
              <a:t>wywiewne umieszczane są przeważnie w świetlikach lub stanowią je </a:t>
            </a:r>
            <a:r>
              <a:rPr lang="pl-PL" dirty="0" smtClean="0"/>
              <a:t>wywietrzaki </a:t>
            </a:r>
            <a:r>
              <a:rPr lang="pl-PL" dirty="0"/>
              <a:t>dachowe. Otwory w świetlikach należy wyposażyć w przepustnice </a:t>
            </a:r>
            <a:r>
              <a:rPr lang="pl-PL" dirty="0" smtClean="0"/>
              <a:t>żaluzjowe</a:t>
            </a:r>
            <a:r>
              <a:rPr lang="pl-PL" dirty="0"/>
              <a:t>, dzięki którym można regulować strumień usuwanego powietrza we-</a:t>
            </a:r>
            <a:r>
              <a:rPr lang="pl-PL" dirty="0" err="1"/>
              <a:t>wnętrznego</a:t>
            </a:r>
            <a:r>
              <a:rPr lang="pl-PL" dirty="0"/>
              <a:t>. </a:t>
            </a:r>
          </a:p>
          <a:p>
            <a:endParaRPr lang="pl-PL" noProof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WENTYLACJI NATURALNEJ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b="1" u="sng" dirty="0"/>
              <a:t>Wentylacja grawitacyjna </a:t>
            </a:r>
            <a:r>
              <a:rPr lang="pl-PL" dirty="0"/>
              <a:t>to wymiana powietrza, wykorzystująca różnicę ciśnień między przestrzenią wentylowaną a ujściem kanału wentylacyjnego do atmosfery. </a:t>
            </a:r>
            <a:r>
              <a:rPr lang="pl-PL" dirty="0" smtClean="0"/>
              <a:t>Zanieczyszczone </a:t>
            </a:r>
            <a:r>
              <a:rPr lang="pl-PL" dirty="0"/>
              <a:t>powietrze zostaje wyssane z pomieszczenia przez kratkę wentylacyjną, a do </a:t>
            </a:r>
            <a:r>
              <a:rPr lang="pl-PL" dirty="0" smtClean="0"/>
              <a:t>pomieszczenia </a:t>
            </a:r>
            <a:r>
              <a:rPr lang="pl-PL" dirty="0"/>
              <a:t>napływa powietrze zewnętrzne przez celowo wykonane nawiewy (np. </a:t>
            </a:r>
            <a:r>
              <a:rPr lang="pl-PL" dirty="0" smtClean="0"/>
              <a:t>okna</a:t>
            </a:r>
            <a:r>
              <a:rPr lang="pl-PL" dirty="0"/>
              <a:t>, kratki nawiewne sterowane higroskopijnie) albo nieszczelności w obudowie </a:t>
            </a:r>
            <a:r>
              <a:rPr lang="pl-PL" dirty="0" smtClean="0"/>
              <a:t>budynku. </a:t>
            </a:r>
            <a:endParaRPr lang="pl-PL" noProof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 smtClean="0"/>
              <a:t>WENTYLACJA MECHANICZNA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b="1" u="sng" dirty="0"/>
              <a:t>Wentylacja mechaniczna </a:t>
            </a:r>
            <a:r>
              <a:rPr lang="pl-PL" dirty="0"/>
              <a:t>jest to forma wentylacji, w której wymiana powietrza </a:t>
            </a:r>
            <a:r>
              <a:rPr lang="pl-PL" dirty="0" smtClean="0"/>
              <a:t>następuje </a:t>
            </a:r>
            <a:r>
              <a:rPr lang="pl-PL" dirty="0"/>
              <a:t>za pomocą urządzeń mechanicznych – wentylatorów. </a:t>
            </a:r>
            <a:endParaRPr lang="pl-PL" noProof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 smtClean="0"/>
              <a:t>RODZAJE WENTYLACJI MECHANICZNEJ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/>
          </a:p>
          <a:p>
            <a:pPr algn="just"/>
            <a:r>
              <a:rPr lang="pl-PL" b="1" dirty="0"/>
              <a:t>Wentylacja wywiewna </a:t>
            </a:r>
            <a:r>
              <a:rPr lang="pl-PL" dirty="0"/>
              <a:t>– wentylatory wyciągowe, zasysając powietrze do </a:t>
            </a:r>
            <a:r>
              <a:rPr lang="pl-PL" dirty="0" smtClean="0"/>
              <a:t>kanałów </a:t>
            </a:r>
            <a:r>
              <a:rPr lang="pl-PL" dirty="0"/>
              <a:t>wywiewnych, wytwarzają w pomieszczeniach podciśnienie, które powoduje napływ powietrza z zewnątrz (przez nieszczelności). Wywiew jest więc </a:t>
            </a:r>
            <a:r>
              <a:rPr lang="pl-PL" dirty="0" smtClean="0"/>
              <a:t>mechaniczny</a:t>
            </a:r>
            <a:r>
              <a:rPr lang="pl-PL" dirty="0"/>
              <a:t>, a nawiew naturalny.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b="1" dirty="0" smtClean="0"/>
              <a:t>Wentylacja </a:t>
            </a:r>
            <a:r>
              <a:rPr lang="pl-PL" b="1" dirty="0"/>
              <a:t>nawiewna </a:t>
            </a:r>
            <a:r>
              <a:rPr lang="pl-PL" dirty="0"/>
              <a:t>– w przeciwieństwie do wywiewnej, zasysa powietrze z zewnątrz i tłoczy je do wentylowanych pomieszczeń. Nadmiar powietrza </a:t>
            </a:r>
            <a:r>
              <a:rPr lang="pl-PL" dirty="0" smtClean="0"/>
              <a:t>odpływa </a:t>
            </a:r>
            <a:r>
              <a:rPr lang="pl-PL" dirty="0"/>
              <a:t>przez drzwi, okna, inne otwory i nieszczelności.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 </a:t>
            </a:r>
            <a:r>
              <a:rPr lang="pl-PL" b="1" dirty="0"/>
              <a:t>Wentylacja </a:t>
            </a:r>
            <a:r>
              <a:rPr lang="pl-PL" b="1" dirty="0" err="1"/>
              <a:t>nawiewno</a:t>
            </a:r>
            <a:r>
              <a:rPr lang="pl-PL" b="1" dirty="0"/>
              <a:t>-wywiewna </a:t>
            </a:r>
            <a:r>
              <a:rPr lang="pl-PL" dirty="0"/>
              <a:t>– jest najskuteczniejszą formą wentylacji i staje się coraz bardziej powszechna. Stosowana jest w zakładach </a:t>
            </a:r>
            <a:r>
              <a:rPr lang="pl-PL" dirty="0" smtClean="0"/>
              <a:t>gastronomicznych </a:t>
            </a:r>
            <a:r>
              <a:rPr lang="pl-PL" dirty="0"/>
              <a:t>w formie okapów i wyciągów zamontowanych nad źródłami ciepła, aby usunąć zanieczyszczenia i nie dopuścić do ich rozprzestrzeniania. Wentylacja ta daje nam możliwość kontroli nawiewanego i wywiewanego powietrza, </a:t>
            </a:r>
            <a:r>
              <a:rPr lang="pl-PL" dirty="0" smtClean="0"/>
              <a:t>zapewniając </a:t>
            </a:r>
            <a:r>
              <a:rPr lang="pl-PL" dirty="0"/>
              <a:t>komfort pracy. </a:t>
            </a:r>
          </a:p>
          <a:p>
            <a:endParaRPr lang="pl-PL" noProof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 smtClean="0"/>
              <a:t>INSTALACJA KLMATYZACYJNA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087" y="1484784"/>
            <a:ext cx="8503920" cy="4572000"/>
          </a:xfrm>
        </p:spPr>
        <p:txBody>
          <a:bodyPr/>
          <a:lstStyle/>
          <a:p>
            <a:pPr algn="just"/>
            <a:r>
              <a:rPr lang="pl-PL" b="1" dirty="0"/>
              <a:t>Klimatyzacja </a:t>
            </a:r>
            <a:r>
              <a:rPr lang="pl-PL" dirty="0"/>
              <a:t>to proces wymiany powietrza, który polega na zapewnieniu odpowiedniej temperatury, wilgotności, świeżości powietrza w pomieszczeniach, niezależnie od </a:t>
            </a:r>
            <a:r>
              <a:rPr lang="pl-PL" dirty="0" smtClean="0"/>
              <a:t>zewnętrznych </a:t>
            </a:r>
            <a:r>
              <a:rPr lang="pl-PL" dirty="0"/>
              <a:t>warunków klimatycznych</a:t>
            </a:r>
            <a:r>
              <a:rPr lang="pl-PL" dirty="0" smtClean="0"/>
              <a:t>.</a:t>
            </a:r>
          </a:p>
          <a:p>
            <a:pPr algn="just"/>
            <a:r>
              <a:rPr lang="pl-PL" b="1" dirty="0" smtClean="0"/>
              <a:t>Klimatyzacja przemysłowa </a:t>
            </a:r>
            <a:r>
              <a:rPr lang="pl-PL" dirty="0" smtClean="0"/>
              <a:t>– jej zadaniem jest utrzymanie parametrów powietrza odpowiadającym wymaganiom bhp oraz procesowi technologicznemu.</a:t>
            </a:r>
            <a:r>
              <a:rPr lang="pl-PL" dirty="0" smtClean="0"/>
              <a:t> </a:t>
            </a:r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72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KLIMATYZACJI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Ze względu na obszar działania klimatyzację dzielimy na:</a:t>
            </a:r>
          </a:p>
          <a:p>
            <a:r>
              <a:rPr lang="pl-PL" dirty="0"/>
              <a:t>o</a:t>
            </a:r>
            <a:r>
              <a:rPr lang="pl-PL" dirty="0" smtClean="0"/>
              <a:t>gólną (centralną)</a:t>
            </a:r>
          </a:p>
          <a:p>
            <a:r>
              <a:rPr lang="pl-PL" dirty="0" smtClean="0"/>
              <a:t>miejscową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8015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KLIMATYZACJA CENTRALNA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Powietrze jest przygotowywane w tzw. komorach (pomieszczenie usytuowane poza pomieszczeniami klimatyzowanymi), następnie przez kanały wentylacyjne oczyszczone powietrze o określonych parametrach jest przesyłane do poszczególnych pomieszczeń. Pomieszczenie z urządzeniami klimatyzacyjnymi może być usytuowane w pomieszczeniach piwnicznych lub innych w zależności od projektu budowlanego.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261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KLIMATYZACJA MIEJSCOWA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klimatyzacji miejscowej wykorzystuje się urządzenie klimatyzacyjne wolno stojące, ścienne lub podsufitowe, oczyszczające i nawilżające powietrze. Urządzenia te mogą być przenośne.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3797630"/>
            <a:ext cx="1857375" cy="245745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34" y="3441573"/>
            <a:ext cx="2857500" cy="28575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441573"/>
            <a:ext cx="3040016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7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 smtClean="0"/>
              <a:t>POJĘCIE I ZADANIA WENTYLACJI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/>
              <a:t>Wentylacja </a:t>
            </a:r>
            <a:r>
              <a:rPr lang="pl-PL" dirty="0"/>
              <a:t>to proces wymiany </a:t>
            </a:r>
            <a:r>
              <a:rPr lang="pl-PL" dirty="0" smtClean="0"/>
              <a:t>powietrza w pomieszczeniu. 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Zadaniem </a:t>
            </a:r>
            <a:r>
              <a:rPr lang="pl-PL" dirty="0"/>
              <a:t>wentylacji jest usunięcie z </a:t>
            </a:r>
            <a:r>
              <a:rPr lang="pl-PL" dirty="0" smtClean="0"/>
              <a:t>pomieszczeń </a:t>
            </a:r>
            <a:r>
              <a:rPr lang="pl-PL" dirty="0"/>
              <a:t>zanieczyszczonego powietrza i doprowadzenie powietrza </a:t>
            </a:r>
            <a:r>
              <a:rPr lang="pl-PL" dirty="0" smtClean="0"/>
              <a:t>czystego</a:t>
            </a:r>
            <a:r>
              <a:rPr lang="pl-PL" dirty="0" smtClean="0"/>
              <a:t>, bogatego w tlen. </a:t>
            </a:r>
            <a:endParaRPr lang="pl-PL" noProof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 smtClean="0"/>
              <a:t>KLIMATYZATORY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/>
              <a:t>Klimatyzatory </a:t>
            </a:r>
            <a:r>
              <a:rPr lang="pl-PL" dirty="0"/>
              <a:t>to urządzenia, które nie tylko precyzyjnie regulują temperaturę, ale też utrzymują automatycznie wilgotność powietrza na poziomie najbardziej odpowiednim dla organizmu człowieka. Zapewniają właściwy przewiew, wykluczający przeciągi. </a:t>
            </a:r>
            <a:r>
              <a:rPr lang="pl-PL" dirty="0" smtClean="0"/>
              <a:t>System </a:t>
            </a:r>
            <a:r>
              <a:rPr lang="pl-PL" dirty="0"/>
              <a:t>filtrów urządzeń klimatyzacyjnych pozwala na uzyskanie w pomieszczeniach </a:t>
            </a:r>
            <a:r>
              <a:rPr lang="pl-PL" dirty="0" smtClean="0"/>
              <a:t>powietrza </a:t>
            </a:r>
            <a:r>
              <a:rPr lang="pl-PL" dirty="0"/>
              <a:t>o dużym stopniu czystości, po zatrzymaniu dopływu kurzu, pyłu, bakterii i </a:t>
            </a:r>
            <a:r>
              <a:rPr lang="pl-PL" dirty="0" smtClean="0"/>
              <a:t>roztoczy</a:t>
            </a:r>
            <a:r>
              <a:rPr lang="pl-PL" dirty="0"/>
              <a:t>, a nawet przykrych zapachów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KLIMATYZATORY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 Urządzenia klimatyzacyjne mogą też służyć do ogrzewania z wykorzystaniem ciepła, które zawiera powietrze zewnętrzne, nawet o bardzo niskiej temperaturze.</a:t>
            </a:r>
          </a:p>
          <a:p>
            <a:pPr algn="just"/>
            <a:r>
              <a:rPr lang="pl-PL" dirty="0"/>
              <a:t> Klimatyzator składa się z: parownika, wentylatora powietrza nawiewanego, skraplacza, sprężarki, wentylatora powietrza usuwanego. </a:t>
            </a:r>
          </a:p>
          <a:p>
            <a:pPr algn="just"/>
            <a:r>
              <a:rPr lang="pl-PL" dirty="0"/>
              <a:t>Głównym zadaniem klimatyzatora jest obniżanie temperatury w pomieszczeniu, ale niektóre rodzaje mogą też ogrzewać, oczyszczać bądź nawilżać, znajdujące się w nim </a:t>
            </a:r>
            <a:r>
              <a:rPr lang="pl-PL" dirty="0" smtClean="0"/>
              <a:t>powietrze</a:t>
            </a:r>
            <a:r>
              <a:rPr lang="pl-PL" dirty="0"/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0640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862" y="681037"/>
            <a:ext cx="5248275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608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424936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29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KLIMATYZATORÓW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Okienne – montowane pod oknem</a:t>
            </a:r>
          </a:p>
          <a:p>
            <a:r>
              <a:rPr lang="pl-PL" dirty="0" smtClean="0"/>
              <a:t>Kanałowe – montowane nad sufitem podwieszanym</a:t>
            </a:r>
          </a:p>
          <a:p>
            <a:r>
              <a:rPr lang="pl-PL" dirty="0" smtClean="0"/>
              <a:t>Kasetonowe – montowane w suficie podwieszanym</a:t>
            </a:r>
          </a:p>
          <a:p>
            <a:r>
              <a:rPr lang="pl-PL" dirty="0" smtClean="0"/>
              <a:t>Ścienne – montowane na ścianie</a:t>
            </a:r>
          </a:p>
          <a:p>
            <a:r>
              <a:rPr lang="pl-PL" dirty="0" smtClean="0"/>
              <a:t>Przenośne</a:t>
            </a:r>
          </a:p>
          <a:p>
            <a:r>
              <a:rPr lang="pl-PL" dirty="0" smtClean="0"/>
              <a:t>Przypodłogowe – montowane przy podłodze</a:t>
            </a:r>
          </a:p>
          <a:p>
            <a:r>
              <a:rPr lang="pl-PL" dirty="0" smtClean="0"/>
              <a:t>Sufitowe – montowane na suficie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5772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UŻYTKOWANIA INSTALACJI WENTYLACYJNEJ I KLMATYZACYJNEJ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Wentylacja i klimatyzacja powinny zapewniać odpowiednią jakość środowiska wewnętrznego – wielkość wymiany powietrza, jego czystość temperaturę, wilgotność, prędkość ruchu przy zachowaniu wymagań Polskich Norm</a:t>
            </a:r>
          </a:p>
          <a:p>
            <a:pPr algn="just"/>
            <a:r>
              <a:rPr lang="pl-PL" dirty="0" smtClean="0"/>
              <a:t>Wentylację mechaniczną lub grawitacyjną należy zapewnić w pomieszczeniach przeznaczonych na pobyt ludzi, w pomieszczeniach bez otwieranych okien, a także w innych pomieszczeniach, w których ze względów zdrowotnych konieczne jest zapewnienie wymiany powietrza</a:t>
            </a:r>
          </a:p>
          <a:p>
            <a:pPr algn="just"/>
            <a:r>
              <a:rPr lang="pl-PL" dirty="0" smtClean="0"/>
              <a:t>Klimatyzację należy stosować w pomieszczeniach , w których konieczne jest utrzymywanie odpowiednich parametrów powietrza wewnętrznego</a:t>
            </a:r>
          </a:p>
          <a:p>
            <a:pPr algn="just"/>
            <a:r>
              <a:rPr lang="pl-PL" dirty="0" smtClean="0"/>
              <a:t>Wentylację oraz </a:t>
            </a:r>
            <a:r>
              <a:rPr lang="pl-PL" smtClean="0"/>
              <a:t>urządzenia klimatyzacyjne </a:t>
            </a:r>
            <a:r>
              <a:rPr lang="pl-PL" dirty="0" smtClean="0"/>
              <a:t>należy okresowo czyścić i serwisować zgodnie z zaleceniami producenta w celu utrzymania właściwości użytkowych </a:t>
            </a:r>
            <a:r>
              <a:rPr lang="pl-PL" smtClean="0"/>
              <a:t>i parametrów technicznych </a:t>
            </a:r>
            <a:r>
              <a:rPr lang="pl-PL" dirty="0" smtClean="0"/>
              <a:t>sprzętu oraz zapewnienia odpowiedniej jakości powietrza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068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WENTYLACJI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pomieszczeniach gastronomicznych konieczne jest zapewnienie wymiany powietrza ze względów:</a:t>
            </a:r>
          </a:p>
          <a:p>
            <a:r>
              <a:rPr lang="pl-PL" dirty="0" smtClean="0"/>
              <a:t>zdrowotnych</a:t>
            </a:r>
          </a:p>
          <a:p>
            <a:r>
              <a:rPr lang="pl-PL" dirty="0"/>
              <a:t>t</a:t>
            </a:r>
            <a:r>
              <a:rPr lang="pl-PL" dirty="0" smtClean="0"/>
              <a:t>echnologicznych</a:t>
            </a:r>
          </a:p>
          <a:p>
            <a:r>
              <a:rPr lang="pl-PL" dirty="0" smtClean="0"/>
              <a:t>bezpieczeństwa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260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906"/>
            <a:ext cx="9144000" cy="607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6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047750"/>
            <a:ext cx="857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2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672"/>
            <a:ext cx="720080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2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7992887" cy="47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2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 smtClean="0"/>
              <a:t>PODZIAŁ WENTYLACJI</a:t>
            </a:r>
            <a:endParaRPr lang="pl-P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noProof="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131840" y="1556792"/>
            <a:ext cx="32403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WENTYLACJA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86530" y="2475176"/>
            <a:ext cx="1649165" cy="468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OGÓLNA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979712" y="2492896"/>
            <a:ext cx="1901002" cy="468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MIEJSCOWA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3995938" y="2492896"/>
            <a:ext cx="1828992" cy="468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POŻAROWA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5940153" y="2492896"/>
            <a:ext cx="2980742" cy="468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ODCIĄGI MIEJSCOWE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300950" y="3177536"/>
            <a:ext cx="1893984" cy="539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NATURALNA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411760" y="3177536"/>
            <a:ext cx="3024336" cy="539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MECHANICZNA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324444" y="3950776"/>
            <a:ext cx="2087316" cy="414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GRAWITACYJNA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24444" y="4581128"/>
            <a:ext cx="151125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AERACJA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01752" y="5229200"/>
            <a:ext cx="21100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INFILTRACJA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324444" y="5877272"/>
            <a:ext cx="2303340" cy="45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PRZEWIETRZENIE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2771800" y="4365104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NAWIEWNA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2771800" y="5157192"/>
            <a:ext cx="19442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WYWIEWNA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2771800" y="5805264"/>
            <a:ext cx="2016224" cy="527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NAWIEWNO - WYWIEWNA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5436096" y="4365104"/>
            <a:ext cx="25922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PODCIŚNIENIOWA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5436096" y="5229200"/>
            <a:ext cx="259228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NADCIŚNIENIOWA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5436096" y="5927242"/>
            <a:ext cx="259228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ZRÓŻNICOWANA</a:t>
            </a:r>
            <a:endParaRPr lang="pl-PL" dirty="0">
              <a:solidFill>
                <a:schemeClr val="bg1"/>
              </a:solidFill>
            </a:endParaRPr>
          </a:p>
        </p:txBody>
      </p:sp>
      <p:cxnSp>
        <p:nvCxnSpPr>
          <p:cNvPr id="23" name="Łącznik prosty ze strzałką 22"/>
          <p:cNvCxnSpPr/>
          <p:nvPr/>
        </p:nvCxnSpPr>
        <p:spPr>
          <a:xfrm flipH="1">
            <a:off x="899592" y="2348880"/>
            <a:ext cx="3600400" cy="126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H="1">
            <a:off x="3131840" y="2348880"/>
            <a:ext cx="1368152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4499992" y="2348880"/>
            <a:ext cx="597840" cy="126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>
            <a:off x="4499992" y="2348880"/>
            <a:ext cx="3168353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1043608" y="296151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1043608" y="2961512"/>
            <a:ext cx="2837106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>
            <a:off x="1043608" y="3717032"/>
            <a:ext cx="0" cy="233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/>
          <p:nvPr/>
        </p:nvCxnSpPr>
        <p:spPr>
          <a:xfrm>
            <a:off x="1043608" y="436510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>
            <a:stCxn id="13" idx="2"/>
          </p:cNvCxnSpPr>
          <p:nvPr/>
        </p:nvCxnSpPr>
        <p:spPr>
          <a:xfrm flipH="1">
            <a:off x="1043608" y="5013176"/>
            <a:ext cx="3646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/>
          <p:nvPr/>
        </p:nvCxnSpPr>
        <p:spPr>
          <a:xfrm>
            <a:off x="1043608" y="5661248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>
            <a:off x="3635896" y="3717032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3635896" y="4869160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>
            <a:off x="3635896" y="5661248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>
            <a:off x="3779912" y="3717032"/>
            <a:ext cx="2952328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/>
          <p:nvPr/>
        </p:nvCxnSpPr>
        <p:spPr>
          <a:xfrm>
            <a:off x="6876256" y="4869160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6876256" y="5661248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 smtClean="0"/>
              <a:t>WENTYLACJA NATURALNA</a:t>
            </a:r>
            <a:endParaRPr lang="pl-PL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b="1" u="sng" dirty="0"/>
              <a:t>Wentylacją naturalną </a:t>
            </a:r>
            <a:r>
              <a:rPr lang="pl-PL" dirty="0"/>
              <a:t>nazywamy wymianę powietrza w pomieszczeniu na zasadzie </a:t>
            </a:r>
            <a:r>
              <a:rPr lang="pl-PL" dirty="0" smtClean="0"/>
              <a:t>ruchu </a:t>
            </a:r>
            <a:r>
              <a:rPr lang="pl-PL" dirty="0"/>
              <a:t>powietrza wywołanego zjawiskami fizycznymi: różnicą temperatur, wiatrem. </a:t>
            </a:r>
            <a:endParaRPr lang="pl-PL" dirty="0" smtClean="0"/>
          </a:p>
          <a:p>
            <a:pPr algn="just"/>
            <a:r>
              <a:rPr lang="pl-PL" dirty="0" smtClean="0"/>
              <a:t>Wentylację </a:t>
            </a:r>
            <a:r>
              <a:rPr lang="pl-PL" dirty="0"/>
              <a:t>naturalną stosuje się w pomieszczeniach, w których nie zachodzi wydzielanie szkodliwych gazów, a krotność wymiany powietrza jest stosunkowo niewielka. </a:t>
            </a:r>
            <a:endParaRPr lang="pl-PL" noProof="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A9E4A31-880E-4FEC-85B9-1D10158EA5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historii firmy</Template>
  <TotalTime>0</TotalTime>
  <Words>908</Words>
  <Application>Microsoft Office PowerPoint</Application>
  <PresentationFormat>Pokaz na ekranie (4:3)</PresentationFormat>
  <Paragraphs>97</Paragraphs>
  <Slides>25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Calibri</vt:lpstr>
      <vt:lpstr>Georgia</vt:lpstr>
      <vt:lpstr>Wingdings</vt:lpstr>
      <vt:lpstr>Wingdings 2</vt:lpstr>
      <vt:lpstr>Miejski</vt:lpstr>
      <vt:lpstr>INSTALACJA WENTYLACYJNA</vt:lpstr>
      <vt:lpstr>POJĘCIE I ZADANIA WENTYLACJI</vt:lpstr>
      <vt:lpstr>ZADANIA WENTYLACJI</vt:lpstr>
      <vt:lpstr>Prezentacja programu PowerPoint</vt:lpstr>
      <vt:lpstr>Prezentacja programu PowerPoint</vt:lpstr>
      <vt:lpstr>Prezentacja programu PowerPoint</vt:lpstr>
      <vt:lpstr>Prezentacja programu PowerPoint</vt:lpstr>
      <vt:lpstr>PODZIAŁ WENTYLACJI</vt:lpstr>
      <vt:lpstr>WENTYLACJA NATURALNA</vt:lpstr>
      <vt:lpstr>RODZAJE WENTYLACJI NATURALNEJ</vt:lpstr>
      <vt:lpstr>RODZAJE WENTYLACJI NATURALNEJ</vt:lpstr>
      <vt:lpstr>RODZAJE WENTYLACJI NATURALNEJ</vt:lpstr>
      <vt:lpstr>WENTYLACJA MECHANICZNA</vt:lpstr>
      <vt:lpstr>RODZAJE WENTYLACJI MECHANICZNEJ</vt:lpstr>
      <vt:lpstr>INSTALACJA KLMATYZACYJNA</vt:lpstr>
      <vt:lpstr>Prezentacja programu PowerPoint</vt:lpstr>
      <vt:lpstr>RODZAJE KLIMATYZACJI</vt:lpstr>
      <vt:lpstr>KLIMATYZACJA CENTRALNA</vt:lpstr>
      <vt:lpstr>KLIMATYZACJA MIEJSCOWA</vt:lpstr>
      <vt:lpstr>KLIMATYZATORY</vt:lpstr>
      <vt:lpstr>KLIMATYZATORY</vt:lpstr>
      <vt:lpstr>Prezentacja programu PowerPoint</vt:lpstr>
      <vt:lpstr>Prezentacja programu PowerPoint</vt:lpstr>
      <vt:lpstr>TYPY KLIMATYZATORÓW</vt:lpstr>
      <vt:lpstr>ZASADY UŻYTKOWANIA INSTALACJI WENTYLACYJNEJ I KLMATYZACYJNEJ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2015-03-12T16:37:42Z</dcterms:created>
  <dcterms:modified xsi:type="dcterms:W3CDTF">2015-04-22T18:51:22Z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