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80" r:id="rId23"/>
    <p:sldId id="281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14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F7A7-E32D-458C-9FC8-0B143CB5850F}" type="datetimeFigureOut">
              <a:rPr lang="pl-PL" smtClean="0"/>
              <a:t>28.04.2020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FEC7-5E36-4D98-A205-546F51EB4B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F7A7-E32D-458C-9FC8-0B143CB5850F}" type="datetimeFigureOut">
              <a:rPr lang="pl-PL" smtClean="0"/>
              <a:t>28.04.2020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FEC7-5E36-4D98-A205-546F51EB4B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F7A7-E32D-458C-9FC8-0B143CB5850F}" type="datetimeFigureOut">
              <a:rPr lang="pl-PL" smtClean="0"/>
              <a:t>28.04.2020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FEC7-5E36-4D98-A205-546F51EB4B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F7A7-E32D-458C-9FC8-0B143CB5850F}" type="datetimeFigureOut">
              <a:rPr lang="pl-PL" smtClean="0"/>
              <a:t>28.04.2020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FEC7-5E36-4D98-A205-546F51EB4B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F7A7-E32D-458C-9FC8-0B143CB5850F}" type="datetimeFigureOut">
              <a:rPr lang="pl-PL" smtClean="0"/>
              <a:t>28.04.2020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FEC7-5E36-4D98-A205-546F51EB4B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F7A7-E32D-458C-9FC8-0B143CB5850F}" type="datetimeFigureOut">
              <a:rPr lang="pl-PL" smtClean="0"/>
              <a:t>28.04.2020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FEC7-5E36-4D98-A205-546F51EB4B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F7A7-E32D-458C-9FC8-0B143CB5850F}" type="datetimeFigureOut">
              <a:rPr lang="pl-PL" smtClean="0"/>
              <a:t>28.04.2020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FEC7-5E36-4D98-A205-546F51EB4B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F7A7-E32D-458C-9FC8-0B143CB5850F}" type="datetimeFigureOut">
              <a:rPr lang="pl-PL" smtClean="0"/>
              <a:t>28.04.2020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FEC7-5E36-4D98-A205-546F51EB4B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F7A7-E32D-458C-9FC8-0B143CB5850F}" type="datetimeFigureOut">
              <a:rPr lang="pl-PL" smtClean="0"/>
              <a:t>28.04.2020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FEC7-5E36-4D98-A205-546F51EB4B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F7A7-E32D-458C-9FC8-0B143CB5850F}" type="datetimeFigureOut">
              <a:rPr lang="pl-PL" smtClean="0"/>
              <a:t>28.04.2020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FEC7-5E36-4D98-A205-546F51EB4B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F7A7-E32D-458C-9FC8-0B143CB5850F}" type="datetimeFigureOut">
              <a:rPr lang="pl-PL" smtClean="0"/>
              <a:t>28.04.2020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FEC7-5E36-4D98-A205-546F51EB4B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CF7A7-E32D-458C-9FC8-0B143CB5850F}" type="datetimeFigureOut">
              <a:rPr lang="pl-PL" smtClean="0"/>
              <a:t>28.04.2020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4FEC7-5E36-4D98-A205-546F51EB4B5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8900" b="1" dirty="0"/>
              <a:t>Dyscypliny sportu – </a:t>
            </a:r>
            <a:r>
              <a:rPr lang="pl-PL" sz="8900" b="1" dirty="0" err="1"/>
              <a:t>виды</a:t>
            </a:r>
            <a:r>
              <a:rPr lang="pl-PL" sz="8900" b="1" dirty="0"/>
              <a:t> </a:t>
            </a:r>
            <a:r>
              <a:rPr lang="pl-PL" sz="8900" b="1" dirty="0" err="1"/>
              <a:t>спорта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прыж</a:t>
            </a:r>
            <a:r>
              <a:rPr lang="pl-PL" b="1" u="sng" dirty="0" err="1"/>
              <a:t>ки</a:t>
            </a:r>
            <a:r>
              <a:rPr lang="pl-PL" b="1" dirty="0"/>
              <a:t> с </a:t>
            </a:r>
            <a:r>
              <a:rPr lang="pl-PL" b="1" u="sng" dirty="0" err="1"/>
              <a:t>шес</a:t>
            </a:r>
            <a:r>
              <a:rPr lang="pl-PL" b="1" dirty="0" err="1"/>
              <a:t>том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C:\Users\Kamil\Desktop\Nowy folder\Nowy folder (2)\6356081631414690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0950" y="1827213"/>
            <a:ext cx="6477000" cy="3933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бокс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 descr="C:\Users\Kamil\Desktop\Nowy folder\Nowy folder (2)\635852620594812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0950" y="1879600"/>
            <a:ext cx="6477000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лёгкая</a:t>
            </a:r>
            <a:r>
              <a:rPr lang="pl-PL" b="1" dirty="0"/>
              <a:t> </a:t>
            </a:r>
            <a:r>
              <a:rPr lang="pl-PL" b="1" dirty="0" err="1"/>
              <a:t>атлетика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 descr="C:\Users\Kamil\Desktop\Nowy folder\Nowy folder (2)\athletics-silhouet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838325"/>
            <a:ext cx="5080000" cy="374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ху</a:t>
            </a:r>
            <a:r>
              <a:rPr lang="pl-PL" b="1" u="sng" dirty="0" err="1"/>
              <a:t>до</a:t>
            </a:r>
            <a:r>
              <a:rPr lang="pl-PL" b="1" dirty="0" err="1"/>
              <a:t>жественная</a:t>
            </a:r>
            <a:r>
              <a:rPr lang="pl-PL" b="1" dirty="0"/>
              <a:t> </a:t>
            </a:r>
            <a:r>
              <a:rPr lang="pl-PL" b="1" dirty="0" err="1"/>
              <a:t>гим</a:t>
            </a:r>
            <a:r>
              <a:rPr lang="pl-PL" b="1" u="sng" dirty="0" err="1"/>
              <a:t>нас</a:t>
            </a:r>
            <a:r>
              <a:rPr lang="pl-PL" b="1" dirty="0" err="1"/>
              <a:t>тика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 descr="C:\Users\Kamil\Desktop\Nowy folder\Nowy folder (2)\b4c9824cae84597991cb5b851bbdca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888" y="1638300"/>
            <a:ext cx="7505700" cy="422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биат</a:t>
            </a:r>
            <a:r>
              <a:rPr lang="pl-PL" b="1" u="sng" dirty="0" err="1"/>
              <a:t>лон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338" name="Picture 2" descr="C:\Users\Kamil\Desktop\Nowy folder\Nowy folder (2)\Biathlon_Osters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3400" y="1828800"/>
            <a:ext cx="5810250" cy="3848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 </a:t>
            </a:r>
            <a:r>
              <a:rPr lang="pl-PL" b="1" u="sng" dirty="0" err="1"/>
              <a:t>сноу</a:t>
            </a:r>
            <a:r>
              <a:rPr lang="pl-PL" b="1" dirty="0" err="1"/>
              <a:t>борд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5362" name="Picture 2" descr="C:\Users\Kamil\Desktop\Nowy folder\Nowy folder (2)\blog_vm_439294_4616299_tr_temp_snowboard_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1850" y="2384425"/>
            <a:ext cx="4286250" cy="284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велоси</a:t>
            </a:r>
            <a:r>
              <a:rPr lang="pl-PL" b="1" u="sng" dirty="0" err="1"/>
              <a:t>пед</a:t>
            </a:r>
            <a:r>
              <a:rPr lang="pl-PL" b="1" dirty="0" err="1"/>
              <a:t>ный</a:t>
            </a:r>
            <a:r>
              <a:rPr lang="pl-PL" b="1" dirty="0"/>
              <a:t> </a:t>
            </a:r>
            <a:r>
              <a:rPr lang="pl-PL" b="1" dirty="0" err="1"/>
              <a:t>спорт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386" name="Picture 2" descr="C:\Users\Kamil\Desktop\Nowy folder\Nowy folder (2)\ClickHandler.ash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7620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 </a:t>
            </a:r>
            <a:r>
              <a:rPr lang="pl-PL" b="1" dirty="0" err="1"/>
              <a:t>дзю</a:t>
            </a:r>
            <a:r>
              <a:rPr lang="pl-PL" b="1" u="sng" dirty="0" err="1"/>
              <a:t>до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7410" name="Picture 2" descr="C:\Users\Kamil\Desktop\Nowy folder\Nowy folder (2)\dzudo cacak turn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1475" y="1733550"/>
            <a:ext cx="5753100" cy="4257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гольф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434" name="Picture 2" descr="C:\Users\Kamil\Desktop\Nowy folder\Nowy folder (2)\golf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7438" y="1516063"/>
            <a:ext cx="6667500" cy="4448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хок</a:t>
            </a:r>
            <a:r>
              <a:rPr lang="pl-PL" b="1" u="sng" dirty="0" err="1"/>
              <a:t>кей</a:t>
            </a:r>
            <a:r>
              <a:rPr lang="pl-PL" b="1" dirty="0"/>
              <a:t> </a:t>
            </a:r>
            <a:r>
              <a:rPr lang="pl-PL" b="1" dirty="0" err="1"/>
              <a:t>на</a:t>
            </a:r>
            <a:r>
              <a:rPr lang="pl-PL" b="1" dirty="0"/>
              <a:t> </a:t>
            </a:r>
            <a:r>
              <a:rPr lang="pl-PL" b="1" dirty="0" err="1"/>
              <a:t>льду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482" name="Picture 2" descr="C:\Users\Kamil\Desktop\Nowy folder\Nowy folder (2)\hokej na lodz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2713" y="2447925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прыж</a:t>
            </a:r>
            <a:r>
              <a:rPr lang="pl-PL" b="1" u="sng" dirty="0" err="1"/>
              <a:t>ки</a:t>
            </a:r>
            <a:r>
              <a:rPr lang="pl-PL" dirty="0"/>
              <a:t> </a:t>
            </a:r>
            <a:r>
              <a:rPr lang="pl-PL" b="1" dirty="0"/>
              <a:t>в </a:t>
            </a:r>
            <a:r>
              <a:rPr lang="pl-PL" b="1" dirty="0" err="1"/>
              <a:t>высо</a:t>
            </a:r>
            <a:r>
              <a:rPr lang="pl-PL" b="1" u="sng" dirty="0" err="1"/>
              <a:t>ту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Kamil\Desktop\Nowy folder\Nowy folder (2)\0c3a6d0f-29f8-4141-88d6-a828c5e7c6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36696"/>
            <a:ext cx="6500857" cy="3649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зем</a:t>
            </a:r>
            <a:r>
              <a:rPr lang="pl-PL" b="1" u="sng" dirty="0" err="1"/>
              <a:t>ной</a:t>
            </a:r>
            <a:r>
              <a:rPr lang="pl-PL" b="1" dirty="0"/>
              <a:t> </a:t>
            </a:r>
            <a:r>
              <a:rPr lang="pl-PL" b="1" u="sng" dirty="0" err="1"/>
              <a:t>тен</a:t>
            </a:r>
            <a:r>
              <a:rPr lang="pl-PL" b="1" dirty="0" err="1"/>
              <a:t>нис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1506" name="Picture 2" descr="C:\Users\Kamil\Desktop\Nowy folder\Nowy folder (2)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38428"/>
            <a:ext cx="5286412" cy="3959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прыж</a:t>
            </a:r>
            <a:r>
              <a:rPr lang="pl-PL" b="1" u="sng" dirty="0" err="1"/>
              <a:t>ки</a:t>
            </a:r>
            <a:r>
              <a:rPr lang="pl-PL" dirty="0"/>
              <a:t> </a:t>
            </a:r>
            <a:r>
              <a:rPr lang="pl-PL" b="1" dirty="0"/>
              <a:t>в </a:t>
            </a:r>
            <a:r>
              <a:rPr lang="pl-PL" b="1" dirty="0" err="1"/>
              <a:t>дли</a:t>
            </a:r>
            <a:r>
              <a:rPr lang="pl-PL" b="1" u="sng" dirty="0" err="1"/>
              <a:t>ну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2530" name="Picture 2" descr="C:\Users\Kamil\Desktop\Nowy folder\Nowy folder (2)\iyG9Eandanhatbm4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7975" y="1771650"/>
            <a:ext cx="609600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бег</a:t>
            </a:r>
            <a:r>
              <a:rPr lang="pl-PL" b="1" dirty="0"/>
              <a:t> с </a:t>
            </a:r>
            <a:r>
              <a:rPr lang="pl-PL" b="1" dirty="0" err="1"/>
              <a:t>пре</a:t>
            </a:r>
            <a:r>
              <a:rPr lang="pl-PL" b="1" u="sng" dirty="0" err="1"/>
              <a:t>пят</a:t>
            </a:r>
            <a:r>
              <a:rPr lang="pl-PL" b="1" dirty="0" err="1"/>
              <a:t>ствиями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4578" name="Picture 2" descr="C:\Users\Kamil\Desktop\Nowy folder\Nowy folder (2)\Krystian-Zalewski-pap-20140812-095-resi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3" y="1517650"/>
            <a:ext cx="7620000" cy="4743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b="1" dirty="0" err="1"/>
              <a:t>стрель</a:t>
            </a:r>
            <a:r>
              <a:rPr lang="pl-PL" b="1" u="sng" dirty="0" err="1"/>
              <a:t>ба</a:t>
            </a:r>
            <a:r>
              <a:rPr lang="pl-PL" b="1" dirty="0"/>
              <a:t> </a:t>
            </a:r>
            <a:r>
              <a:rPr lang="pl-PL" b="1" dirty="0" err="1"/>
              <a:t>из</a:t>
            </a:r>
            <a:r>
              <a:rPr lang="pl-PL" b="1" dirty="0"/>
              <a:t> </a:t>
            </a:r>
            <a:r>
              <a:rPr lang="pl-PL" b="1" u="sng" dirty="0" err="1"/>
              <a:t>лу</a:t>
            </a:r>
            <a:r>
              <a:rPr lang="pl-PL" b="1" dirty="0" err="1"/>
              <a:t>ка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5602" name="Picture 2" descr="C:\Users\Kamil\Desktop\Nowy folder\Nowy folder (2)\lucznictw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3954" y="2143116"/>
            <a:ext cx="4951251" cy="3962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b="1" dirty="0" err="1"/>
              <a:t>водн</a:t>
            </a:r>
            <a:r>
              <a:rPr lang="pl-PL" b="1" u="sng" dirty="0" err="1"/>
              <a:t>о</a:t>
            </a:r>
            <a:r>
              <a:rPr lang="pl-PL" b="1" dirty="0" err="1"/>
              <a:t>е</a:t>
            </a:r>
            <a:r>
              <a:rPr lang="pl-PL" b="1" dirty="0"/>
              <a:t> </a:t>
            </a:r>
            <a:r>
              <a:rPr lang="pl-PL" b="1" u="sng" dirty="0" err="1"/>
              <a:t>по</a:t>
            </a:r>
            <a:r>
              <a:rPr lang="pl-PL" b="1" dirty="0" err="1"/>
              <a:t>ло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7650" name="Picture 2" descr="C:\Users\Kamil\Desktop\Nowy folder\Nowy folder (2)\orka_arkonia_mec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451" y="1285860"/>
            <a:ext cx="7783012" cy="519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фут</a:t>
            </a:r>
            <a:r>
              <a:rPr lang="pl-PL" b="1" u="sng" dirty="0" err="1"/>
              <a:t>бол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8674" name="Picture 2" descr="C:\Users\Kamil\Desktop\Nowy folder\Nowy folder (2)\Pilka-Nozna-Eliminacje-Mistrzostw-Europy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1474362"/>
            <a:ext cx="7929619" cy="5278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b="1" dirty="0" err="1"/>
              <a:t>ме</a:t>
            </a:r>
            <a:r>
              <a:rPr lang="pl-PL" b="1" u="sng" dirty="0" err="1"/>
              <a:t>та</a:t>
            </a:r>
            <a:r>
              <a:rPr lang="pl-PL" b="1" dirty="0" err="1"/>
              <a:t>ние</a:t>
            </a:r>
            <a:r>
              <a:rPr lang="pl-PL" b="1" dirty="0"/>
              <a:t> </a:t>
            </a:r>
            <a:r>
              <a:rPr lang="pl-PL" b="1" u="sng" dirty="0" err="1"/>
              <a:t>дис</a:t>
            </a:r>
            <a:r>
              <a:rPr lang="pl-PL" b="1" dirty="0" err="1"/>
              <a:t>ка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9698" name="Picture 2" descr="C:\Users\Kamil\Desktop\Nowy folder\Nowy folder (2)\piotr_malachowski47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8338" y="2378075"/>
            <a:ext cx="447675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фехто</a:t>
            </a:r>
            <a:r>
              <a:rPr lang="pl-PL" b="1" u="sng" dirty="0" err="1"/>
              <a:t>ва</a:t>
            </a:r>
            <a:r>
              <a:rPr lang="pl-PL" b="1" dirty="0" err="1"/>
              <a:t>ние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22" name="Picture 2" descr="C:\Users\Kamil\Desktop\Nowy folder\Nowy folder (2)\pobran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6088" y="2724150"/>
            <a:ext cx="2733675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ме</a:t>
            </a:r>
            <a:r>
              <a:rPr lang="pl-PL" b="1" u="sng" dirty="0" err="1"/>
              <a:t>та</a:t>
            </a:r>
            <a:r>
              <a:rPr lang="pl-PL" b="1" dirty="0" err="1"/>
              <a:t>ние</a:t>
            </a:r>
            <a:r>
              <a:rPr lang="pl-PL" b="1" dirty="0"/>
              <a:t> </a:t>
            </a:r>
            <a:r>
              <a:rPr lang="pl-PL" b="1" dirty="0" err="1"/>
              <a:t>яд</a:t>
            </a:r>
            <a:r>
              <a:rPr lang="pl-PL" b="1" u="sng" dirty="0" err="1"/>
              <a:t>ра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1746" name="Picture 2" descr="C:\Users\Kamil\Desktop\Nowy folder\Nowy folder (2)\pobra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0" y="2911475"/>
            <a:ext cx="2809875" cy="162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 </a:t>
            </a:r>
            <a:r>
              <a:rPr lang="pl-PL" b="1" dirty="0" err="1"/>
              <a:t>ганд</a:t>
            </a:r>
            <a:r>
              <a:rPr lang="pl-PL" b="1" u="sng" dirty="0" err="1"/>
              <a:t>бо</a:t>
            </a:r>
            <a:r>
              <a:rPr lang="pl-PL" b="1" dirty="0" err="1"/>
              <a:t>л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2770" name="Picture 2" descr="C:\Users\Kamil\Desktop\Nowy folder\Nowy folder (2)\przemyslaw-krajewski-pilka-reczna-reprezentacja_25255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1428735"/>
            <a:ext cx="7937500" cy="4938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b="1" u="sng" dirty="0" err="1"/>
              <a:t>шах</a:t>
            </a:r>
            <a:r>
              <a:rPr lang="pl-PL" b="1" dirty="0" err="1"/>
              <a:t>маты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Kamil\Desktop\Nowy folder\Nowy folder (2)\58d3229eee2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8001056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u="sng" dirty="0" err="1"/>
              <a:t>лыж</a:t>
            </a:r>
            <a:r>
              <a:rPr lang="pl-PL" b="1" dirty="0" err="1"/>
              <a:t>ный</a:t>
            </a:r>
            <a:r>
              <a:rPr lang="pl-PL" b="1" dirty="0"/>
              <a:t> </a:t>
            </a:r>
            <a:r>
              <a:rPr lang="pl-PL" b="1" dirty="0" err="1"/>
              <a:t>спринт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3794" name="Picture 2" descr="C:\Users\Kamil\Desktop\Nowy folder\Nowy folder (2)\r-600,0-n-796762LOGO_kuusamo_2014_justyna_kowalczyk_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5775" y="1962150"/>
            <a:ext cx="5715000" cy="3800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u="sng" dirty="0" err="1"/>
              <a:t>пла</a:t>
            </a:r>
            <a:r>
              <a:rPr lang="pl-PL" b="1" dirty="0" err="1"/>
              <a:t>вание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4818" name="Picture 2" descr="C:\Users\Kamil\Desktop\Nowy folder\Nowy folder (2)\Rekin_plyw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850" y="1530350"/>
            <a:ext cx="6799263" cy="4529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b="1" dirty="0" err="1"/>
              <a:t>волей</a:t>
            </a:r>
            <a:r>
              <a:rPr lang="pl-PL" b="1" u="sng" dirty="0" err="1"/>
              <a:t>бол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9154" name="Picture 2" descr="C:\Users\Kamil\Desktop\Nowy folder\Nowy folder (2)\siatkówka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613" y="1389063"/>
            <a:ext cx="7315200" cy="486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на</a:t>
            </a:r>
            <a:r>
              <a:rPr lang="pl-PL" b="1" u="sng" dirty="0" err="1"/>
              <a:t>столь</a:t>
            </a:r>
            <a:r>
              <a:rPr lang="pl-PL" b="1" dirty="0" err="1"/>
              <a:t>ный</a:t>
            </a:r>
            <a:r>
              <a:rPr lang="pl-PL" b="1" dirty="0"/>
              <a:t> </a:t>
            </a:r>
            <a:r>
              <a:rPr lang="pl-PL" b="1" u="sng" dirty="0" err="1"/>
              <a:t>тен</a:t>
            </a:r>
            <a:r>
              <a:rPr lang="pl-PL" b="1" dirty="0" err="1"/>
              <a:t>нис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0178" name="Picture 2" descr="C:\Users\Kamil\Desktop\Nowy folder\Nowy folder (2)\tenis-stolowy-legionowo_36-440x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5413" y="2124075"/>
            <a:ext cx="5588000" cy="317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барь</a:t>
            </a:r>
            <a:r>
              <a:rPr lang="pl-PL" b="1" u="sng" dirty="0" err="1"/>
              <a:t>ер</a:t>
            </a:r>
            <a:r>
              <a:rPr lang="pl-PL" b="1" dirty="0" err="1"/>
              <a:t>ный</a:t>
            </a:r>
            <a:r>
              <a:rPr lang="pl-PL" b="1" dirty="0"/>
              <a:t> </a:t>
            </a:r>
            <a:r>
              <a:rPr lang="pl-PL" b="1" dirty="0" err="1"/>
              <a:t>спринт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02" name="Picture 2" descr="C:\Users\Kamil\Desktop\Nowy folder\Nowy folder (2)\uid_49b14cdff3a343659e1bed9637729e981461423466666_width_620_play_0_pos_0_gs_0_height_3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4963" y="2063750"/>
            <a:ext cx="5905500" cy="332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u="sng" dirty="0" err="1"/>
              <a:t>лыж</a:t>
            </a:r>
            <a:r>
              <a:rPr lang="pl-PL" b="1" dirty="0" err="1"/>
              <a:t>ный</a:t>
            </a:r>
            <a:r>
              <a:rPr lang="pl-PL" b="1" dirty="0"/>
              <a:t> </a:t>
            </a:r>
            <a:r>
              <a:rPr lang="pl-PL" b="1" dirty="0" err="1"/>
              <a:t>спорт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2226" name="Picture 2" descr="C:\Users\Kamil\Desktop\Nowy folder\Nowy folder (2)\z6349073Q,Hermann-Mai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6826268" cy="4591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хок</a:t>
            </a:r>
            <a:r>
              <a:rPr lang="pl-PL" b="1" u="sng" dirty="0" err="1"/>
              <a:t>кей</a:t>
            </a:r>
            <a:r>
              <a:rPr lang="pl-PL" b="1" dirty="0"/>
              <a:t> </a:t>
            </a:r>
            <a:r>
              <a:rPr lang="pl-PL" b="1" dirty="0" err="1"/>
              <a:t>на</a:t>
            </a:r>
            <a:r>
              <a:rPr lang="pl-PL" b="1" dirty="0"/>
              <a:t> </a:t>
            </a:r>
            <a:r>
              <a:rPr lang="pl-PL" b="1" dirty="0" err="1"/>
              <a:t>траве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3250" name="Picture 2" descr="C:\Users\Kamil\Desktop\Nowy folder\Nowy folder (2)\z12219771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88" y="1757363"/>
            <a:ext cx="5867400" cy="3829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u="sng" dirty="0" err="1"/>
              <a:t>бай</a:t>
            </a:r>
            <a:r>
              <a:rPr lang="pl-PL" b="1" dirty="0" err="1"/>
              <a:t>дарочный</a:t>
            </a:r>
            <a:r>
              <a:rPr lang="pl-PL" b="1" dirty="0"/>
              <a:t> </a:t>
            </a:r>
            <a:r>
              <a:rPr lang="pl-PL" b="1" dirty="0" err="1"/>
              <a:t>спорт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4274" name="Picture 2" descr="C:\Users\Kamil\Desktop\Nowy folder\Nowy folder (2)\z12271067Q,Aneta-Konieczna--Marta-Walczykiewicz--Beata-Miko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5738" y="2220913"/>
            <a:ext cx="59055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тяжёлая</a:t>
            </a:r>
            <a:r>
              <a:rPr lang="pl-PL" b="1" dirty="0"/>
              <a:t> </a:t>
            </a:r>
            <a:r>
              <a:rPr lang="pl-PL" b="1" dirty="0" err="1"/>
              <a:t>атлетика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5298" name="Picture 2" descr="C:\Users\Kamil\Desktop\Nowy folder\Nowy folder (2)\z14745622Q,Tomasz-Zielins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8788" y="1898650"/>
            <a:ext cx="5905500" cy="379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конько</a:t>
            </a:r>
            <a:r>
              <a:rPr lang="pl-PL" b="1" u="sng" dirty="0" err="1"/>
              <a:t>беж</a:t>
            </a:r>
            <a:r>
              <a:rPr lang="pl-PL" b="1" dirty="0" err="1"/>
              <a:t>ный</a:t>
            </a:r>
            <a:r>
              <a:rPr lang="pl-PL" b="1" dirty="0"/>
              <a:t> </a:t>
            </a:r>
            <a:r>
              <a:rPr lang="pl-PL" b="1" dirty="0" err="1"/>
              <a:t>спорт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6322" name="Picture 2" descr="C:\Users\Kamil\Desktop\Nowy folder\Nowy folder (2)\z15488184Q,Sebastian-Druszkiewic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2225" y="2009775"/>
            <a:ext cx="5905500" cy="3705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u="sng" dirty="0" err="1"/>
              <a:t>кон</a:t>
            </a:r>
            <a:r>
              <a:rPr lang="pl-PL" b="1" dirty="0" err="1"/>
              <a:t>ный</a:t>
            </a:r>
            <a:r>
              <a:rPr lang="pl-PL" b="1" dirty="0"/>
              <a:t> </a:t>
            </a:r>
            <a:r>
              <a:rPr lang="pl-PL" b="1" dirty="0" err="1"/>
              <a:t>спорт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Kamil\Desktop\Nowy folder\Nowy folder (2)\640_480_skan1337955525DSC005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16"/>
            <a:ext cx="6096000" cy="405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sz="4400" b="1" dirty="0"/>
              <a:t>Zawody sportowe:    </a:t>
            </a:r>
            <a:r>
              <a:rPr lang="pl-PL" sz="4400" b="1" dirty="0" err="1"/>
              <a:t>Спор</a:t>
            </a:r>
            <a:r>
              <a:rPr lang="pl-PL" sz="4400" b="1" u="sng" dirty="0" err="1"/>
              <a:t>тив</a:t>
            </a:r>
            <a:r>
              <a:rPr lang="pl-PL" sz="4400" b="1" dirty="0" err="1"/>
              <a:t>ные</a:t>
            </a:r>
            <a:r>
              <a:rPr lang="pl-PL" sz="4400" b="1" dirty="0"/>
              <a:t> </a:t>
            </a:r>
            <a:r>
              <a:rPr lang="pl-PL" sz="4400" b="1" dirty="0" err="1"/>
              <a:t>соревно</a:t>
            </a:r>
            <a:r>
              <a:rPr lang="pl-PL" sz="4400" b="1" u="sng" dirty="0" err="1"/>
              <a:t>ва</a:t>
            </a:r>
            <a:r>
              <a:rPr lang="pl-PL" sz="4400" b="1" dirty="0" err="1"/>
              <a:t>ния</a:t>
            </a:r>
            <a:r>
              <a:rPr lang="pl-PL" sz="4400" b="1" dirty="0"/>
              <a:t>:</a:t>
            </a:r>
            <a:endParaRPr lang="pl-PL" sz="4400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pl-PL" dirty="0"/>
              <a:t>mistrzostwa świata - </a:t>
            </a:r>
            <a:r>
              <a:rPr lang="pl-PL" b="1" dirty="0" err="1"/>
              <a:t>чемпио</a:t>
            </a:r>
            <a:r>
              <a:rPr lang="pl-PL" b="1" u="sng" dirty="0" err="1"/>
              <a:t>нат</a:t>
            </a:r>
            <a:r>
              <a:rPr lang="pl-PL" b="1" dirty="0"/>
              <a:t> </a:t>
            </a:r>
            <a:r>
              <a:rPr lang="pl-PL" b="1" u="sng" dirty="0" err="1"/>
              <a:t>ми</a:t>
            </a:r>
            <a:r>
              <a:rPr lang="pl-PL" b="1" dirty="0" err="1"/>
              <a:t>ра</a:t>
            </a:r>
            <a:endParaRPr lang="pl-PL" dirty="0"/>
          </a:p>
          <a:p>
            <a:pPr lvl="0"/>
            <a:r>
              <a:rPr lang="pl-PL" dirty="0"/>
              <a:t>mistrzostwa Europy-</a:t>
            </a:r>
            <a:r>
              <a:rPr lang="pl-PL" b="1" dirty="0"/>
              <a:t> </a:t>
            </a:r>
            <a:r>
              <a:rPr lang="pl-PL" b="1" dirty="0" err="1"/>
              <a:t>чемпио</a:t>
            </a:r>
            <a:r>
              <a:rPr lang="pl-PL" b="1" u="sng" dirty="0" err="1"/>
              <a:t>нат</a:t>
            </a:r>
            <a:r>
              <a:rPr lang="pl-PL" dirty="0"/>
              <a:t> </a:t>
            </a:r>
            <a:r>
              <a:rPr lang="pl-PL" b="1" dirty="0" err="1"/>
              <a:t>Европы</a:t>
            </a:r>
            <a:endParaRPr lang="pl-PL" dirty="0"/>
          </a:p>
          <a:p>
            <a:pPr lvl="0"/>
            <a:r>
              <a:rPr lang="pl-PL" dirty="0"/>
              <a:t>mistrzostwa kraju</a:t>
            </a:r>
            <a:r>
              <a:rPr lang="pl-PL" b="1" dirty="0"/>
              <a:t> - </a:t>
            </a:r>
            <a:r>
              <a:rPr lang="pl-PL" b="1" dirty="0" err="1"/>
              <a:t>чемпио</a:t>
            </a:r>
            <a:r>
              <a:rPr lang="pl-PL" b="1" u="sng" dirty="0" err="1"/>
              <a:t>нат</a:t>
            </a:r>
            <a:r>
              <a:rPr lang="pl-PL" b="1" dirty="0"/>
              <a:t> </a:t>
            </a:r>
            <a:r>
              <a:rPr lang="pl-PL" b="1" dirty="0" err="1"/>
              <a:t>стра</a:t>
            </a:r>
            <a:r>
              <a:rPr lang="pl-PL" b="1" u="sng" dirty="0" err="1"/>
              <a:t>ны</a:t>
            </a:r>
            <a:endParaRPr lang="pl-PL" dirty="0"/>
          </a:p>
          <a:p>
            <a:r>
              <a:rPr lang="pl-PL" dirty="0"/>
              <a:t> puchar świata  -</a:t>
            </a:r>
            <a:r>
              <a:rPr lang="pl-PL" b="1" u="sng" dirty="0" err="1"/>
              <a:t>ку</a:t>
            </a:r>
            <a:r>
              <a:rPr lang="pl-PL" b="1" dirty="0" err="1"/>
              <a:t>бок</a:t>
            </a:r>
            <a:r>
              <a:rPr lang="pl-PL" b="1" dirty="0"/>
              <a:t> </a:t>
            </a:r>
            <a:r>
              <a:rPr lang="pl-PL" b="1" u="sng" dirty="0" err="1"/>
              <a:t>ми</a:t>
            </a:r>
            <a:r>
              <a:rPr lang="pl-PL" b="1" dirty="0" err="1"/>
              <a:t>ра</a:t>
            </a:r>
            <a:endParaRPr lang="pl-PL" dirty="0"/>
          </a:p>
          <a:p>
            <a:pPr lvl="0"/>
            <a:r>
              <a:rPr lang="pl-PL" dirty="0"/>
              <a:t>puchar Europy   -</a:t>
            </a:r>
            <a:r>
              <a:rPr lang="pl-PL" b="1" u="sng" dirty="0" err="1"/>
              <a:t>ку</a:t>
            </a:r>
            <a:r>
              <a:rPr lang="pl-PL" b="1" dirty="0" err="1"/>
              <a:t>бок</a:t>
            </a:r>
            <a:r>
              <a:rPr lang="pl-PL" b="1" dirty="0"/>
              <a:t> </a:t>
            </a:r>
            <a:r>
              <a:rPr lang="pl-PL" b="1" dirty="0" err="1"/>
              <a:t>Ев</a:t>
            </a:r>
            <a:r>
              <a:rPr lang="pl-PL" b="1" u="sng" dirty="0" err="1"/>
              <a:t>ро</a:t>
            </a:r>
            <a:r>
              <a:rPr lang="pl-PL" b="1" dirty="0" err="1"/>
              <a:t>пы</a:t>
            </a:r>
            <a:endParaRPr lang="pl-PL" dirty="0"/>
          </a:p>
          <a:p>
            <a:pPr lvl="0"/>
            <a:r>
              <a:rPr lang="pl-PL" dirty="0"/>
              <a:t>puchar kraju       -</a:t>
            </a:r>
            <a:r>
              <a:rPr lang="pl-PL" b="1" u="sng" dirty="0" err="1"/>
              <a:t>ку</a:t>
            </a:r>
            <a:r>
              <a:rPr lang="pl-PL" b="1" dirty="0" err="1"/>
              <a:t>бок</a:t>
            </a:r>
            <a:r>
              <a:rPr lang="pl-PL" b="1" dirty="0"/>
              <a:t> </a:t>
            </a:r>
            <a:r>
              <a:rPr lang="pl-PL" b="1" dirty="0" err="1"/>
              <a:t>стра</a:t>
            </a:r>
            <a:r>
              <a:rPr lang="pl-PL" b="1" u="sng" dirty="0" err="1"/>
              <a:t>ны</a:t>
            </a:r>
            <a:endParaRPr lang="pl-PL" dirty="0"/>
          </a:p>
          <a:p>
            <a:pPr lvl="0"/>
            <a:r>
              <a:rPr lang="pl-PL" dirty="0"/>
              <a:t>Liga Mistrzów -</a:t>
            </a:r>
            <a:r>
              <a:rPr lang="pl-PL" b="1" u="sng" dirty="0" err="1"/>
              <a:t>Ли</a:t>
            </a:r>
            <a:r>
              <a:rPr lang="pl-PL" b="1" dirty="0" err="1"/>
              <a:t>га</a:t>
            </a:r>
            <a:r>
              <a:rPr lang="pl-PL" b="1" dirty="0"/>
              <a:t> </a:t>
            </a:r>
            <a:r>
              <a:rPr lang="pl-PL" b="1" dirty="0" err="1"/>
              <a:t>чемпи</a:t>
            </a:r>
            <a:r>
              <a:rPr lang="pl-PL" b="1" u="sng" dirty="0" err="1"/>
              <a:t>о</a:t>
            </a:r>
            <a:r>
              <a:rPr lang="pl-PL" b="1" dirty="0" err="1"/>
              <a:t>нов</a:t>
            </a:r>
            <a:endParaRPr lang="pl-PL" dirty="0"/>
          </a:p>
          <a:p>
            <a:pPr lvl="0"/>
            <a:r>
              <a:rPr lang="pl-PL" dirty="0"/>
              <a:t>letnie igrzyska olimpijskie -</a:t>
            </a:r>
            <a:r>
              <a:rPr lang="pl-PL" b="1" u="sng" dirty="0" err="1"/>
              <a:t>лет</a:t>
            </a:r>
            <a:r>
              <a:rPr lang="pl-PL" b="1" dirty="0" err="1"/>
              <a:t>ние</a:t>
            </a:r>
            <a:r>
              <a:rPr lang="pl-PL" b="1" dirty="0"/>
              <a:t> </a:t>
            </a:r>
            <a:r>
              <a:rPr lang="pl-PL" b="1" dirty="0" err="1"/>
              <a:t>олим</a:t>
            </a:r>
            <a:r>
              <a:rPr lang="pl-PL" b="1" u="sng" dirty="0" err="1"/>
              <a:t>пий</a:t>
            </a:r>
            <a:r>
              <a:rPr lang="pl-PL" b="1" dirty="0" err="1"/>
              <a:t>ские</a:t>
            </a:r>
            <a:r>
              <a:rPr lang="pl-PL" b="1" dirty="0"/>
              <a:t> </a:t>
            </a:r>
            <a:r>
              <a:rPr lang="pl-PL" b="1" u="sng" dirty="0" err="1"/>
              <a:t>и</a:t>
            </a:r>
            <a:r>
              <a:rPr lang="pl-PL" b="1" dirty="0" err="1"/>
              <a:t>гры</a:t>
            </a:r>
            <a:endParaRPr lang="pl-PL" dirty="0"/>
          </a:p>
          <a:p>
            <a:pPr lvl="0" algn="ctr"/>
            <a:r>
              <a:rPr lang="pl-PL" dirty="0"/>
              <a:t>zimowe igrzyska olimpijskie</a:t>
            </a:r>
            <a:r>
              <a:rPr lang="pl-PL" b="1" dirty="0"/>
              <a:t> -</a:t>
            </a:r>
            <a:r>
              <a:rPr lang="pl-PL" b="1" u="sng" dirty="0" err="1"/>
              <a:t>зи</a:t>
            </a:r>
            <a:r>
              <a:rPr lang="pl-PL" b="1" dirty="0" err="1"/>
              <a:t>мние</a:t>
            </a:r>
            <a:r>
              <a:rPr lang="pl-PL" b="1" dirty="0"/>
              <a:t> </a:t>
            </a:r>
            <a:r>
              <a:rPr lang="pl-PL" b="1" dirty="0" err="1"/>
              <a:t>олим</a:t>
            </a:r>
            <a:r>
              <a:rPr lang="pl-PL" b="1" u="sng" dirty="0" err="1"/>
              <a:t>пий</a:t>
            </a:r>
            <a:r>
              <a:rPr lang="pl-PL" b="1" dirty="0" err="1"/>
              <a:t>ские</a:t>
            </a:r>
            <a:r>
              <a:rPr lang="pl-PL" b="1" dirty="0"/>
              <a:t> </a:t>
            </a:r>
            <a:r>
              <a:rPr lang="pl-PL" b="1" u="sng" dirty="0" err="1"/>
              <a:t>и</a:t>
            </a:r>
            <a:r>
              <a:rPr lang="pl-PL" b="1" dirty="0" err="1"/>
              <a:t>гры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бег</a:t>
            </a:r>
            <a:r>
              <a:rPr lang="pl-PL" b="1" dirty="0"/>
              <a:t> </a:t>
            </a:r>
            <a:r>
              <a:rPr lang="pl-PL" b="1" dirty="0" err="1"/>
              <a:t>на</a:t>
            </a:r>
            <a:r>
              <a:rPr lang="pl-PL" b="1" dirty="0"/>
              <a:t> </a:t>
            </a:r>
            <a:r>
              <a:rPr lang="pl-PL" b="1" u="sng" dirty="0" err="1"/>
              <a:t>длин</a:t>
            </a:r>
            <a:r>
              <a:rPr lang="pl-PL" b="1" dirty="0" err="1"/>
              <a:t>ную</a:t>
            </a:r>
            <a:r>
              <a:rPr lang="pl-PL" b="1" dirty="0"/>
              <a:t> </a:t>
            </a:r>
            <a:r>
              <a:rPr lang="pl-PL" b="1" dirty="0" err="1"/>
              <a:t>дис</a:t>
            </a:r>
            <a:r>
              <a:rPr lang="pl-PL" b="1" u="sng" dirty="0" err="1"/>
              <a:t>тан</a:t>
            </a:r>
            <a:r>
              <a:rPr lang="pl-PL" b="1" dirty="0" err="1"/>
              <a:t>цию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Users\Kamil\Desktop\Nowy folder\Nowy folder (2)\925x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2060575"/>
            <a:ext cx="8810626" cy="349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фи</a:t>
            </a:r>
            <a:r>
              <a:rPr lang="pl-PL" b="1" u="sng" dirty="0" err="1"/>
              <a:t>гур</a:t>
            </a:r>
            <a:r>
              <a:rPr lang="pl-PL" b="1" dirty="0" err="1"/>
              <a:t>ное</a:t>
            </a:r>
            <a:r>
              <a:rPr lang="pl-PL" b="1" dirty="0"/>
              <a:t> </a:t>
            </a:r>
            <a:r>
              <a:rPr lang="pl-PL" b="1" dirty="0" err="1"/>
              <a:t>ка</a:t>
            </a:r>
            <a:r>
              <a:rPr lang="pl-PL" b="1" u="sng" dirty="0" err="1"/>
              <a:t>та</a:t>
            </a:r>
            <a:r>
              <a:rPr lang="pl-PL" b="1" dirty="0" err="1"/>
              <a:t>ние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Users\Kamil\Desktop\Nowy folder\Nowy folder (2)\1280px-PetrovaTikhon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1643051"/>
            <a:ext cx="8128000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ме</a:t>
            </a:r>
            <a:r>
              <a:rPr lang="pl-PL" b="1" u="sng" dirty="0" err="1"/>
              <a:t>та</a:t>
            </a:r>
            <a:r>
              <a:rPr lang="pl-PL" b="1" dirty="0" err="1"/>
              <a:t>ние</a:t>
            </a:r>
            <a:r>
              <a:rPr lang="pl-PL" b="1" dirty="0"/>
              <a:t> </a:t>
            </a:r>
            <a:r>
              <a:rPr lang="pl-PL" b="1" u="sng" dirty="0" err="1"/>
              <a:t>мо</a:t>
            </a:r>
            <a:r>
              <a:rPr lang="pl-PL" b="1" dirty="0" err="1"/>
              <a:t>лота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C:\Users\Kamil\Desktop\Nowy folder\Nowy folder (2)\373497ba-1f36-4ba9-a043-dc983e7b3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2388" y="3252788"/>
            <a:ext cx="3657600" cy="2011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b="1" dirty="0" err="1"/>
              <a:t>ме</a:t>
            </a:r>
            <a:r>
              <a:rPr lang="pl-PL" b="1" u="sng" dirty="0" err="1"/>
              <a:t>та</a:t>
            </a:r>
            <a:r>
              <a:rPr lang="pl-PL" b="1" dirty="0" err="1"/>
              <a:t>ние</a:t>
            </a:r>
            <a:r>
              <a:rPr lang="pl-PL" b="1" dirty="0"/>
              <a:t> </a:t>
            </a:r>
            <a:r>
              <a:rPr lang="pl-PL" b="1" dirty="0" err="1"/>
              <a:t>копь</a:t>
            </a:r>
            <a:r>
              <a:rPr lang="pl-PL" b="1" u="sng" dirty="0" err="1"/>
              <a:t>я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C:\Users\Kamil\Desktop\Nowy folder\Nowy folder (2)\5009204cd30229_377428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14488"/>
            <a:ext cx="5786478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бег</a:t>
            </a:r>
            <a:r>
              <a:rPr lang="pl-PL" b="1" dirty="0"/>
              <a:t> </a:t>
            </a:r>
            <a:r>
              <a:rPr lang="pl-PL" b="1" dirty="0" err="1"/>
              <a:t>на</a:t>
            </a:r>
            <a:r>
              <a:rPr lang="pl-PL" b="1" dirty="0"/>
              <a:t> </a:t>
            </a:r>
            <a:r>
              <a:rPr lang="pl-PL" b="1" dirty="0" err="1"/>
              <a:t>короткую</a:t>
            </a:r>
            <a:r>
              <a:rPr lang="pl-PL" b="1" dirty="0"/>
              <a:t> </a:t>
            </a:r>
            <a:r>
              <a:rPr lang="pl-PL" b="1" dirty="0" err="1"/>
              <a:t>дистанцию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C:\Users\Kamil\Desktop\Nowy folder\Nowy folder (2)\1446739756_race-801940_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903413"/>
            <a:ext cx="75692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146</Words>
  <Application>Microsoft Office PowerPoint</Application>
  <PresentationFormat>Pokaz na ekranie (4:3)</PresentationFormat>
  <Paragraphs>50</Paragraphs>
  <Slides>41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4" baseType="lpstr">
      <vt:lpstr>Arial</vt:lpstr>
      <vt:lpstr>Calibri</vt:lpstr>
      <vt:lpstr>Motyw pakietu Office</vt:lpstr>
      <vt:lpstr>Dyscypliny sportu – виды спорта </vt:lpstr>
      <vt:lpstr>прыжки в высоту</vt:lpstr>
      <vt:lpstr>шахматы </vt:lpstr>
      <vt:lpstr>конный спорт</vt:lpstr>
      <vt:lpstr>бег на длинную дистанцию</vt:lpstr>
      <vt:lpstr>фигурное катание</vt:lpstr>
      <vt:lpstr>метание молота</vt:lpstr>
      <vt:lpstr>метание копья </vt:lpstr>
      <vt:lpstr>бег на короткую дистанцию</vt:lpstr>
      <vt:lpstr>прыжки с шестом</vt:lpstr>
      <vt:lpstr>бокс</vt:lpstr>
      <vt:lpstr>лёгкая атлетика</vt:lpstr>
      <vt:lpstr>художественная гимнастика</vt:lpstr>
      <vt:lpstr>биатлон</vt:lpstr>
      <vt:lpstr> сноуборд</vt:lpstr>
      <vt:lpstr>велосипедный спорт</vt:lpstr>
      <vt:lpstr> дзюдо</vt:lpstr>
      <vt:lpstr>гольф</vt:lpstr>
      <vt:lpstr>хоккей на льду</vt:lpstr>
      <vt:lpstr>земной теннис</vt:lpstr>
      <vt:lpstr>прыжки в длину</vt:lpstr>
      <vt:lpstr>бег с препятствиями</vt:lpstr>
      <vt:lpstr>стрельба из лука </vt:lpstr>
      <vt:lpstr>водное поло </vt:lpstr>
      <vt:lpstr>футбол</vt:lpstr>
      <vt:lpstr>метание диска </vt:lpstr>
      <vt:lpstr>фехтование</vt:lpstr>
      <vt:lpstr>метание ядра</vt:lpstr>
      <vt:lpstr> гандбол</vt:lpstr>
      <vt:lpstr>лыжный спринт</vt:lpstr>
      <vt:lpstr>плавание</vt:lpstr>
      <vt:lpstr>волейбол</vt:lpstr>
      <vt:lpstr>настольный теннис</vt:lpstr>
      <vt:lpstr>барьерный спринт</vt:lpstr>
      <vt:lpstr>лыжный спорт</vt:lpstr>
      <vt:lpstr>хоккей на траве</vt:lpstr>
      <vt:lpstr>байдарочный спорт</vt:lpstr>
      <vt:lpstr>тяжёлая атлетика</vt:lpstr>
      <vt:lpstr>конькобежный спорт</vt:lpstr>
      <vt:lpstr>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Dyscypliny sportu – виды спорта</dc:title>
  <dc:creator>Kamil</dc:creator>
  <cp:lastModifiedBy>ula.radkowska@gmail.com</cp:lastModifiedBy>
  <cp:revision>5</cp:revision>
  <dcterms:created xsi:type="dcterms:W3CDTF">2016-04-26T06:02:05Z</dcterms:created>
  <dcterms:modified xsi:type="dcterms:W3CDTF">2020-04-28T16:10:47Z</dcterms:modified>
</cp:coreProperties>
</file>