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59" r:id="rId6"/>
    <p:sldId id="266" r:id="rId7"/>
    <p:sldId id="267" r:id="rId8"/>
    <p:sldId id="268" r:id="rId9"/>
    <p:sldId id="260" r:id="rId10"/>
    <p:sldId id="269" r:id="rId11"/>
    <p:sldId id="261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dirty="0" smtClean="0"/>
              <a:t>Zabiegi okaleczające dopuszczone ze względów bezpieczeństwa </a:t>
            </a:r>
            <a:br>
              <a:rPr lang="pl-PL" dirty="0" smtClean="0"/>
            </a:br>
            <a:r>
              <a:rPr lang="pl-PL" dirty="0" smtClean="0"/>
              <a:t>i sanitarnych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6114256" cy="458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12993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Wykonujemy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C00000"/>
                </a:solidFill>
              </a:rPr>
              <a:t>2 razy do roku </a:t>
            </a:r>
            <a:r>
              <a:rPr lang="pl-PL" sz="2400" dirty="0" smtClean="0"/>
              <a:t>(przed okresem pastwiskowym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 smtClean="0"/>
              <a:t>po nim)</a:t>
            </a:r>
          </a:p>
          <a:p>
            <a:endParaRPr lang="pl-PL" sz="2400" dirty="0" smtClean="0"/>
          </a:p>
          <a:p>
            <a:r>
              <a:rPr lang="pl-PL" sz="2400" dirty="0" smtClean="0"/>
              <a:t>U młodego bydła po raz pierwszy – </a:t>
            </a:r>
            <a:r>
              <a:rPr lang="pl-PL" sz="2400" dirty="0" smtClean="0">
                <a:solidFill>
                  <a:srgbClr val="C00000"/>
                </a:solidFill>
              </a:rPr>
              <a:t>6 – 9 miesięcy</a:t>
            </a:r>
            <a:endParaRPr lang="pl-PL" sz="2400" dirty="0">
              <a:solidFill>
                <a:srgbClr val="C00000"/>
              </a:solidFill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Korekcja racic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037179"/>
            <a:ext cx="4038600" cy="269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1628509" cy="108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Wszoły, </a:t>
            </a:r>
            <a:r>
              <a:rPr lang="pl-PL" dirty="0" err="1" smtClean="0"/>
              <a:t>piórojady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Udostępnienie kąpieli piaskowej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Zapewnienie warunków do grzebania w celu  ścierania pazurów</a:t>
            </a:r>
            <a:endParaRPr lang="pl-PL" sz="2400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Naturalne metody walki z pasożytami skóry </a:t>
            </a:r>
            <a:br>
              <a:rPr lang="pl-PL" dirty="0" smtClean="0"/>
            </a:br>
            <a:r>
              <a:rPr lang="pl-PL" dirty="0" smtClean="0"/>
              <a:t>u  drobiu i ścierania pazurów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7"/>
            <a:ext cx="3384376" cy="253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15812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Metody zapłodnienia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Dopuszcza się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naturalne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smtClean="0"/>
              <a:t>Sztuczne</a:t>
            </a:r>
          </a:p>
          <a:p>
            <a:pPr>
              <a:buFontTx/>
              <a:buChar char="-"/>
            </a:pPr>
            <a:r>
              <a:rPr lang="pl-PL" dirty="0" smtClean="0"/>
              <a:t>Inseminacja</a:t>
            </a:r>
          </a:p>
          <a:p>
            <a:pPr>
              <a:buFontTx/>
              <a:buChar char="-"/>
            </a:pPr>
            <a:endParaRPr lang="pl-PL" dirty="0" smtClean="0"/>
          </a:p>
          <a:p>
            <a:pPr algn="ctr">
              <a:buNone/>
            </a:pPr>
            <a:r>
              <a:rPr lang="pl-PL" sz="3200" b="1" dirty="0" smtClean="0">
                <a:solidFill>
                  <a:srgbClr val="C00000"/>
                </a:solidFill>
              </a:rPr>
              <a:t>Zabrania się przenoszenia </a:t>
            </a:r>
            <a:r>
              <a:rPr lang="pl-PL" sz="3200" b="1" dirty="0" smtClean="0">
                <a:solidFill>
                  <a:srgbClr val="C00000"/>
                </a:solidFill>
              </a:rPr>
              <a:t>zarodków !!!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Rozpłód zwierząt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5064"/>
            <a:ext cx="4057353" cy="215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509192" cy="100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/>
              <a:t>Zabronione !!!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Dozwolone 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Prowadzenie walk zwierząt</a:t>
            </a:r>
          </a:p>
          <a:p>
            <a:pPr>
              <a:buNone/>
            </a:pPr>
            <a:endParaRPr lang="pl-PL" sz="2400" dirty="0" smtClean="0"/>
          </a:p>
          <a:p>
            <a:r>
              <a:rPr lang="pl-PL" sz="2400" dirty="0" smtClean="0"/>
              <a:t>Tresura zwierząt</a:t>
            </a:r>
          </a:p>
          <a:p>
            <a:endParaRPr lang="pl-PL" sz="24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Przyzwyczajanie do określonych schematów zachowań:</a:t>
            </a:r>
          </a:p>
          <a:p>
            <a:pPr>
              <a:buNone/>
            </a:pPr>
            <a:endParaRPr lang="pl-PL" sz="2000" dirty="0" smtClean="0"/>
          </a:p>
          <a:p>
            <a:pPr>
              <a:buFontTx/>
              <a:buChar char="-"/>
            </a:pPr>
            <a:r>
              <a:rPr lang="pl-PL" sz="2400" dirty="0" smtClean="0"/>
              <a:t>Przepędzanie na pastwisko</a:t>
            </a:r>
          </a:p>
          <a:p>
            <a:pPr>
              <a:buFontTx/>
              <a:buChar char="-"/>
            </a:pPr>
            <a:r>
              <a:rPr lang="pl-PL" sz="2400" dirty="0" smtClean="0"/>
              <a:t>Przyzwyczajenie do doju</a:t>
            </a:r>
          </a:p>
          <a:p>
            <a:pPr>
              <a:buFontTx/>
              <a:buChar char="-"/>
            </a:pPr>
            <a:r>
              <a:rPr lang="pl-PL" sz="2400" dirty="0" smtClean="0"/>
              <a:t>Nauka pracy w zaprzęgu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ZAPAMIĘTAJ</a:t>
            </a:r>
            <a:endParaRPr lang="pl-PL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149080"/>
            <a:ext cx="4511824" cy="25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509192" cy="100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2"/>
          </p:nvPr>
        </p:nvSpPr>
        <p:spPr>
          <a:xfrm>
            <a:off x="179512" y="2471383"/>
            <a:ext cx="4608512" cy="3818404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Tradycyjne technologie produkcji</a:t>
            </a:r>
          </a:p>
          <a:p>
            <a:r>
              <a:rPr lang="pl-PL" dirty="0" smtClean="0"/>
              <a:t>Duże zasoby siły roboczej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 smtClean="0"/>
              <a:t>wsi</a:t>
            </a:r>
          </a:p>
          <a:p>
            <a:r>
              <a:rPr lang="pl-PL" dirty="0" smtClean="0"/>
              <a:t>Niski stopień zanieczyszczenia środowiska</a:t>
            </a:r>
          </a:p>
          <a:p>
            <a:r>
              <a:rPr lang="pl-PL" dirty="0" smtClean="0"/>
              <a:t>Dobra jakość produktów</a:t>
            </a:r>
          </a:p>
          <a:p>
            <a:r>
              <a:rPr lang="pl-PL" dirty="0" smtClean="0"/>
              <a:t>Zdrowe produkty</a:t>
            </a:r>
          </a:p>
          <a:p>
            <a:r>
              <a:rPr lang="pl-PL" dirty="0" smtClean="0"/>
              <a:t>Bezpieczna żywność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Argumenty w sprawie rolnictwa ekologicznego </a:t>
            </a:r>
            <a:br>
              <a:rPr lang="pl-PL" dirty="0" smtClean="0"/>
            </a:br>
            <a:r>
              <a:rPr lang="pl-PL" dirty="0" smtClean="0"/>
              <a:t>w Polsce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80728"/>
            <a:ext cx="5019948" cy="184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1845062" cy="12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Praca w domu – notatka + zadanie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70248" cy="515374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1. Dozwolone zabiegi wykonywane </a:t>
            </a:r>
            <a:br>
              <a:rPr lang="pl-PL" dirty="0" smtClean="0"/>
            </a:br>
            <a:r>
              <a:rPr lang="pl-PL" dirty="0" smtClean="0"/>
              <a:t>na zwierzętach w ekologii.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 </a:t>
            </a:r>
          </a:p>
          <a:p>
            <a:pPr marL="457200" indent="-457200">
              <a:buNone/>
            </a:pPr>
            <a:r>
              <a:rPr lang="pl-PL" dirty="0" smtClean="0"/>
              <a:t>2. Zabronione zabiegi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/>
              <a:t>ekologii</a:t>
            </a:r>
            <a:r>
              <a:rPr lang="pl-PL" dirty="0" smtClean="0"/>
              <a:t>.</a:t>
            </a:r>
            <a:endParaRPr lang="pl-PL" dirty="0" smtClean="0"/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……………………………..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……………………………..</a:t>
            </a:r>
          </a:p>
          <a:p>
            <a:pPr marL="457200" indent="-457200">
              <a:buAutoNum type="alphaLcParenR"/>
            </a:pPr>
            <a:r>
              <a:rPr lang="pl-PL" dirty="0" smtClean="0"/>
              <a:t>……………………………..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Zadanie 1. W miarę swoich możliwości wyszukaj </a:t>
            </a:r>
            <a:br>
              <a:rPr lang="pl-PL" dirty="0" smtClean="0"/>
            </a:br>
            <a:r>
              <a:rPr lang="pl-PL" dirty="0" smtClean="0"/>
              <a:t>w dostępnych źródłach ciekawostki dotyczące ekologicznej produkcji zwierzęcej.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i="1" dirty="0" smtClean="0"/>
              <a:t>Notatka i zadanie są pracą na ocenę.</a:t>
            </a:r>
            <a:endParaRPr lang="pl-PL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1691680" cy="11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Ograniczenie zabiegów powodujących ból </a:t>
            </a:r>
          </a:p>
          <a:p>
            <a:pPr>
              <a:buNone/>
            </a:pPr>
            <a:r>
              <a:rPr lang="pl-PL" dirty="0" smtClean="0"/>
              <a:t>	i stres</a:t>
            </a:r>
            <a:endParaRPr lang="pl-PL" dirty="0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 fontScale="90000"/>
          </a:bodyPr>
          <a:lstStyle/>
          <a:p>
            <a:r>
              <a:rPr lang="pl-PL" sz="4400" dirty="0" smtClean="0"/>
              <a:t>Założenia produkcji ekologicznej</a:t>
            </a:r>
            <a:br>
              <a:rPr lang="pl-PL" sz="4400" dirty="0" smtClean="0"/>
            </a:b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141" y="3356992"/>
            <a:ext cx="5732859" cy="382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1736785" cy="11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Dekornizacja (usuwanie zawiązków rogów)</a:t>
            </a:r>
            <a:endParaRPr lang="pl-PL" dirty="0" smtClean="0"/>
          </a:p>
          <a:p>
            <a:r>
              <a:rPr lang="pl-PL" dirty="0" smtClean="0"/>
              <a:t>Przycinanie kiełków</a:t>
            </a:r>
          </a:p>
          <a:p>
            <a:r>
              <a:rPr lang="pl-PL" dirty="0" smtClean="0"/>
              <a:t>Przycinanie </a:t>
            </a:r>
            <a:r>
              <a:rPr lang="pl-PL" dirty="0" smtClean="0"/>
              <a:t>ogona (kurtyzowanie ogonków)</a:t>
            </a:r>
            <a:endParaRPr lang="pl-PL" dirty="0" smtClean="0"/>
          </a:p>
          <a:p>
            <a:r>
              <a:rPr lang="pl-PL" dirty="0" smtClean="0"/>
              <a:t>Kształtowanie dziobów</a:t>
            </a:r>
          </a:p>
          <a:p>
            <a:r>
              <a:rPr lang="pl-PL" dirty="0" smtClean="0"/>
              <a:t>Kastracja 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Zabronione jest !!!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4038600" cy="269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77072"/>
            <a:ext cx="1905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40768"/>
            <a:ext cx="151586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"/>
            <a:ext cx="6206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437184" cy="95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000" dirty="0"/>
              <a:t>Zabiegi wykonywane 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ze </a:t>
            </a:r>
            <a:r>
              <a:rPr lang="pl-PL" sz="2000" dirty="0"/>
              <a:t>względów bezpieczeństwa:</a:t>
            </a:r>
          </a:p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Usuwanie rogów</a:t>
            </a:r>
          </a:p>
          <a:p>
            <a:endParaRPr lang="pl-PL" sz="2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644008" y="2471383"/>
            <a:ext cx="4320480" cy="3822192"/>
          </a:xfrm>
        </p:spPr>
        <p:txBody>
          <a:bodyPr/>
          <a:lstStyle/>
          <a:p>
            <a:r>
              <a:rPr lang="pl-PL" sz="2400" dirty="0" smtClean="0"/>
              <a:t>Zabiegi w celu poprawy zdrowia</a:t>
            </a:r>
          </a:p>
          <a:p>
            <a:r>
              <a:rPr lang="pl-PL" sz="2400" dirty="0" smtClean="0"/>
              <a:t>Dobrostanu</a:t>
            </a:r>
          </a:p>
          <a:p>
            <a:r>
              <a:rPr lang="pl-PL" sz="2400" dirty="0" smtClean="0"/>
              <a:t>Higieny </a:t>
            </a:r>
          </a:p>
          <a:p>
            <a:endParaRPr lang="pl-PL" dirty="0" smtClean="0"/>
          </a:p>
          <a:p>
            <a:pPr algn="ctr">
              <a:buNone/>
            </a:pPr>
            <a:r>
              <a:rPr lang="pl-PL" b="1" dirty="0" smtClean="0">
                <a:solidFill>
                  <a:srgbClr val="FF0000"/>
                </a:solidFill>
              </a:rPr>
              <a:t>Tylko za zgodą organu kontroli lub jednostki kontrolującej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Wyjątek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372372" cy="33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1691680" cy="11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wykonywanie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Wiek zwierzęcia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Wykwalifikowany personel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4"/>
          </p:nvPr>
        </p:nvSpPr>
        <p:spPr>
          <a:xfrm>
            <a:off x="4572000" y="2471383"/>
            <a:ext cx="4267200" cy="3822192"/>
          </a:xfrm>
        </p:spPr>
        <p:txBody>
          <a:bodyPr/>
          <a:lstStyle/>
          <a:p>
            <a:r>
              <a:rPr lang="pl-PL" sz="2000" dirty="0" smtClean="0"/>
              <a:t>Skracanie ogonów jagniąt –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do </a:t>
            </a:r>
            <a:r>
              <a:rPr lang="pl-PL" sz="2000" dirty="0" smtClean="0"/>
              <a:t>14 dnia życia</a:t>
            </a:r>
            <a:endParaRPr lang="pl-PL" dirty="0" smtClean="0"/>
          </a:p>
          <a:p>
            <a:r>
              <a:rPr lang="pl-PL" sz="2000" dirty="0" smtClean="0"/>
              <a:t>Skracanie kiełków prosiąt –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do </a:t>
            </a:r>
            <a:r>
              <a:rPr lang="pl-PL" sz="2000" dirty="0" smtClean="0"/>
              <a:t>3 dnia życia</a:t>
            </a:r>
          </a:p>
          <a:p>
            <a:r>
              <a:rPr lang="pl-PL" sz="2000" dirty="0" smtClean="0"/>
              <a:t>Kastracja knurków – do 28 dni</a:t>
            </a:r>
          </a:p>
          <a:p>
            <a:r>
              <a:rPr lang="pl-PL" sz="2000" dirty="0" smtClean="0"/>
              <a:t>Kastracja buhajków, tryczków, koziołków – do 3 </a:t>
            </a:r>
            <a:r>
              <a:rPr lang="pl-PL" sz="2000" dirty="0" err="1" smtClean="0"/>
              <a:t>ms</a:t>
            </a:r>
            <a:r>
              <a:rPr lang="pl-PL" sz="2000" dirty="0" smtClean="0"/>
              <a:t>. życia</a:t>
            </a:r>
          </a:p>
          <a:p>
            <a:endParaRPr lang="pl-PL" sz="2000" dirty="0" smtClean="0"/>
          </a:p>
          <a:p>
            <a:r>
              <a:rPr lang="pl-PL" sz="2000" dirty="0" smtClean="0"/>
              <a:t>Kastracja starych rozpłodników wybrakowanych z hodowli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Zabiegi i wykonywanie ich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3597424" cy="240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1725216" cy="114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/>
              <a:t>Zapach feromonów </a:t>
            </a:r>
            <a:r>
              <a:rPr lang="pl-PL" sz="2400" dirty="0" err="1"/>
              <a:t>knurzych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likwiduje się skarmiając przez kilka tygodni (do 30%dawki pokarmowej) </a:t>
            </a:r>
            <a:r>
              <a:rPr lang="pl-PL" sz="2000" b="1" dirty="0" smtClean="0">
                <a:solidFill>
                  <a:srgbClr val="FF0000"/>
                </a:solidFill>
              </a:rPr>
              <a:t>korzeni cykorii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sytuacji zaprzestania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kastracji </a:t>
            </a:r>
            <a:r>
              <a:rPr lang="pl-PL" dirty="0" smtClean="0"/>
              <a:t>knurków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08920"/>
            <a:ext cx="4584445" cy="305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1905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869160"/>
            <a:ext cx="2329441" cy="174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1437184" cy="95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Obcinanie kiełków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smtClean="0"/>
              <a:t>USG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Zagrożenie zarażenia bakteriami chorobotwórczymi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smtClean="0"/>
              <a:t>Zabieg wykonywany tylko przez osoby wykwalifikowane</a:t>
            </a:r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Skutki źle przeprowadzonych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zabiegów</a:t>
            </a: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42862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8"/>
            <a:ext cx="3613584" cy="240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1520233" cy="101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sz="2400" dirty="0" smtClean="0"/>
              <a:t>Nacinanie uszu (najczęściej stosowane u ras kolorowych)</a:t>
            </a:r>
          </a:p>
          <a:p>
            <a:r>
              <a:rPr lang="pl-PL" sz="2400" dirty="0" smtClean="0"/>
              <a:t>Tatuowanie zwierząt</a:t>
            </a:r>
          </a:p>
          <a:p>
            <a:r>
              <a:rPr lang="pl-PL" sz="2400" dirty="0" smtClean="0"/>
              <a:t>Kolczykowanie zwierząt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Identyfikacja zwierząt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052736"/>
            <a:ext cx="2496716" cy="227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91880"/>
            <a:ext cx="4256739" cy="336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1653208" cy="109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4133</TotalTime>
  <Words>219</Words>
  <Application>Microsoft Office PowerPoint</Application>
  <PresentationFormat>Pokaz na ekranie (4:3)</PresentationFormat>
  <Paragraphs>88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Miejski</vt:lpstr>
      <vt:lpstr>Zabiegi okaleczające dopuszczone ze względów bezpieczeństwa  i sanitarnych</vt:lpstr>
      <vt:lpstr>Założenia produkcji ekologicznej </vt:lpstr>
      <vt:lpstr>Zabronione jest !!!</vt:lpstr>
      <vt:lpstr>Slajd 4</vt:lpstr>
      <vt:lpstr>Wyjątek </vt:lpstr>
      <vt:lpstr>Zabiegi i wykonywanie ich</vt:lpstr>
      <vt:lpstr>W sytuacji zaprzestania  kastracji knurków</vt:lpstr>
      <vt:lpstr>Skutki źle przeprowadzonych  zabiegów</vt:lpstr>
      <vt:lpstr>Identyfikacja zwierząt</vt:lpstr>
      <vt:lpstr>Korekcja racic</vt:lpstr>
      <vt:lpstr>Naturalne metody walki z pasożytami skóry  u  drobiu i ścierania pazurów</vt:lpstr>
      <vt:lpstr>Rozpłód zwierząt</vt:lpstr>
      <vt:lpstr>ZAPAMIĘTAJ</vt:lpstr>
      <vt:lpstr>Argumenty w sprawie rolnictwa ekologicznego  w Polsce</vt:lpstr>
      <vt:lpstr>                  Praca w domu – notatka + zadanie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Zabiegi okaleczające dopuszczone ze względów bezpieczeństwa  i sanitarnych</dc:title>
  <dc:creator>8</dc:creator>
  <cp:lastModifiedBy>8</cp:lastModifiedBy>
  <cp:revision>30</cp:revision>
  <dcterms:created xsi:type="dcterms:W3CDTF">2017-03-02T17:53:44Z</dcterms:created>
  <dcterms:modified xsi:type="dcterms:W3CDTF">2020-03-31T19:26:15Z</dcterms:modified>
</cp:coreProperties>
</file>