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57" r:id="rId5"/>
    <p:sldId id="260" r:id="rId6"/>
    <p:sldId id="261" r:id="rId7"/>
    <p:sldId id="263" r:id="rId8"/>
    <p:sldId id="265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CF7513-0ED9-492D-9C99-C7E7381A5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A04FDFC-A86F-45AF-BB9A-CAD79739B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10DDA6A-2359-4A37-8FAB-286A10FEE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B1CA-4CFD-42DD-A196-056EFF7F86DB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A6236B1-94E7-49D3-8EF1-7E5C51631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49C00E-EA9F-4656-B3AF-674BCAFD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2B83-9A81-4D31-A139-52851E6337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401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DAB431-5DC1-4DD2-88B9-E43303C6A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446A1C7-28AC-48C7-9AE8-D17B85095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5FB47A-8A43-485F-A14E-6705D1129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B1CA-4CFD-42DD-A196-056EFF7F86DB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DE25B36-A872-4300-853F-DACDD8DF5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2D21922-9932-423C-824A-B30473AD6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2B83-9A81-4D31-A139-52851E6337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909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E70239E-944A-4BCA-9AB2-C08F977CB4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7CD2120-944E-401A-9B02-1B515BF9D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564E85B-EE29-4064-A592-6164406E8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B1CA-4CFD-42DD-A196-056EFF7F86DB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A281E95-3740-4D03-B8B6-F951910D9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AB38FFA-40DF-4874-B578-6A5E80DCC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2B83-9A81-4D31-A139-52851E6337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490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F02318-AD57-4A18-A344-A5EAE0109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BE4311-7DC4-4FB9-A016-9BAAF86D4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F241072-6487-4BF3-A628-BAED22DA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B1CA-4CFD-42DD-A196-056EFF7F86DB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1F2275-9A80-41E3-AA60-E08B38FE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695B7EB-1341-4F03-9B7C-1424E8EE7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2B83-9A81-4D31-A139-52851E6337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765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A9818A-83E0-4415-B207-211E00D7D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73E7BFF-EE13-4C5B-BF10-8850A2559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F32F7C2-ACC9-4348-8285-82C696D26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B1CA-4CFD-42DD-A196-056EFF7F86DB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867E9EE-0586-459A-95B7-78D25500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A97533-CD1B-47F2-AC1F-2BA898CC6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2B83-9A81-4D31-A139-52851E6337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032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BD147D-01A2-42F3-A4BD-585FD6513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2BE82A-D60C-4F00-84EE-18997F7F0B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F3B6B6A-E91A-4792-A160-CDAB290A0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415FBA4-2129-469F-AC03-975379698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B1CA-4CFD-42DD-A196-056EFF7F86DB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B6497E0-6135-49B6-81FC-9DD62478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217A4BB-BD65-46E0-9F26-9C3AB231C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2B83-9A81-4D31-A139-52851E6337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042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C3D19F-C432-43D0-841A-0595A146B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7C32136-C1F3-43A2-BC9D-3EDC2ED4C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F0D1DF5-1941-4B8B-9D1F-5F35B3238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BAFD4DD-16BF-44D0-BFFE-9837BD3DF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A38104F-0441-49EB-A66E-BED84CA88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E917FA7-0CE4-48CC-A24E-B8D6124A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B1CA-4CFD-42DD-A196-056EFF7F86DB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9BF65D5-AA3E-441E-B6A9-787F4135D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3F36B66-6A12-4A84-8D2F-D1C61219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2B83-9A81-4D31-A139-52851E6337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388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958555-FD98-456A-9204-68EF94B4F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D6BB84B-12B9-462D-94DD-65F815D19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B1CA-4CFD-42DD-A196-056EFF7F86DB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094FA23-7BFC-45E0-8D4E-7D64DD436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8316857-57F2-4C13-88F2-346E696E1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2B83-9A81-4D31-A139-52851E6337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203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F09B09B-86B0-41C6-9437-D83619446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B1CA-4CFD-42DD-A196-056EFF7F86DB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0AFAC6D-7605-4C88-B2B8-B673FE8FE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18BFCC8-BEC3-4101-986F-A386ABEB0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2B83-9A81-4D31-A139-52851E6337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87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555505-5BA3-4335-B452-A920925F5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7B4817-3FA8-4E57-80AF-7D07F34D3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02C879B-0647-411B-94B8-5BC722DAD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6EE0BD2-EE1E-4CEA-B0DD-CAF892872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B1CA-4CFD-42DD-A196-056EFF7F86DB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730C749-D6B6-4A90-B2FA-5A102A908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017FF36-E90C-455B-B9FE-F8EFAF4CB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2B83-9A81-4D31-A139-52851E6337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940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0680DC-80B4-489A-A899-4B2B46EFF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FD1D225-34DB-4FB9-98DF-BBF6E6A73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E5E09B0-5A12-4C49-A69D-FE9FDDB21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FC044FD-4F88-40B7-AD4A-5E4DF8C71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B1CA-4CFD-42DD-A196-056EFF7F86DB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A1ADEE6-1B57-45F1-B9DE-D186DD999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E29E6BA-FD38-4E94-A628-D15DE334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2B83-9A81-4D31-A139-52851E6337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355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4638C47-F968-4125-B654-D48261E84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734E164-2FAE-472C-AE66-DC8DEA38D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6AD4215-9308-4561-B16C-43D4D08E4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EB1CA-4CFD-42DD-A196-056EFF7F86DB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3A80261-4F2F-4081-B73E-B22146E20F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E7FAD44-686C-47F6-B947-C0350CE71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C2B83-9A81-4D31-A139-52851E6337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699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www.translate.ru/grammar/ru-de/%D0%B1%D0%B5%D0%B3%D0%B0%D1%82%D1%8C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30DD9C-8FC0-468F-99B7-C52FD1ACC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151" y="166816"/>
            <a:ext cx="9796849" cy="1816443"/>
          </a:xfrm>
        </p:spPr>
        <p:txBody>
          <a:bodyPr/>
          <a:lstStyle/>
          <a:p>
            <a:r>
              <a:rPr lang="pl-PL" b="1" dirty="0"/>
              <a:t>Czasowniki: biegać i biec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C3621C8-C056-4EFE-8BFD-B61A27093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84" y="2174832"/>
            <a:ext cx="12130216" cy="1655762"/>
          </a:xfrm>
        </p:spPr>
        <p:txBody>
          <a:bodyPr/>
          <a:lstStyle/>
          <a:p>
            <a:r>
              <a:rPr lang="pl-PL" dirty="0">
                <a:hlinkClick r:id="rId2"/>
              </a:rPr>
              <a:t>https://www.translate.ru/grammar/ru-de/%D0%B1%D0%B5%D0%B3%D0%B0%D1%82%D1%8C</a:t>
            </a:r>
            <a:endParaRPr lang="ru-RU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6297422-FE5C-4DB4-A28E-81C5BCC12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65" y="3336324"/>
            <a:ext cx="6975389" cy="331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69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37637832-2B2F-4039-BB4B-CAA345DBD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2" y="747584"/>
            <a:ext cx="11793142" cy="521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0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6F2F1C9-43A4-472B-A090-5382645E7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52" y="1449997"/>
            <a:ext cx="11364096" cy="333607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BC85227-27D7-4DA0-B116-58443DB8DFE0}"/>
              </a:ext>
            </a:extLst>
          </p:cNvPr>
          <p:cNvSpPr txBox="1"/>
          <p:nvPr/>
        </p:nvSpPr>
        <p:spPr>
          <a:xfrm>
            <a:off x="4269259" y="426308"/>
            <a:ext cx="1910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/>
              <a:t>BIEGAĆ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629054C-B74F-409D-92AB-A25E19672599}"/>
              </a:ext>
            </a:extLst>
          </p:cNvPr>
          <p:cNvSpPr txBox="1"/>
          <p:nvPr/>
        </p:nvSpPr>
        <p:spPr>
          <a:xfrm>
            <a:off x="2712309" y="2403389"/>
            <a:ext cx="1154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ja biegam</a:t>
            </a:r>
          </a:p>
        </p:txBody>
      </p:sp>
    </p:spTree>
    <p:extLst>
      <p:ext uri="{BB962C8B-B14F-4D97-AF65-F5344CB8AC3E}">
        <p14:creationId xmlns:p14="http://schemas.microsoft.com/office/powerpoint/2010/main" val="1592802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7CB29D2-0F4A-466E-82A0-E0FCFB50E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A0A71C3-F804-4BFD-9D42-830C91E85B76}"/>
              </a:ext>
            </a:extLst>
          </p:cNvPr>
          <p:cNvSpPr txBox="1"/>
          <p:nvPr/>
        </p:nvSpPr>
        <p:spPr>
          <a:xfrm>
            <a:off x="9397314" y="500448"/>
            <a:ext cx="2273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/>
              <a:t>BIEC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A820EEB-766F-416F-9876-B2C3238C2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497" y="4261888"/>
            <a:ext cx="2794686" cy="241359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2C9E96A-6CD8-4782-B716-BBE5D564CF20}"/>
              </a:ext>
            </a:extLst>
          </p:cNvPr>
          <p:cNvSpPr txBox="1"/>
          <p:nvPr/>
        </p:nvSpPr>
        <p:spPr>
          <a:xfrm flipH="1">
            <a:off x="4843849" y="125421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ja biegnę</a:t>
            </a:r>
          </a:p>
        </p:txBody>
      </p:sp>
    </p:spTree>
    <p:extLst>
      <p:ext uri="{BB962C8B-B14F-4D97-AF65-F5344CB8AC3E}">
        <p14:creationId xmlns:p14="http://schemas.microsoft.com/office/powerpoint/2010/main" val="4173109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FFA05E4-21D3-494E-9DCE-BE4DFF585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21889" y="-1895853"/>
            <a:ext cx="4473145" cy="1014307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6492A8A3-C2C8-456E-BBA9-AFDAB4D24753}"/>
              </a:ext>
            </a:extLst>
          </p:cNvPr>
          <p:cNvSpPr txBox="1"/>
          <p:nvPr/>
        </p:nvSpPr>
        <p:spPr>
          <a:xfrm>
            <a:off x="840259" y="5857102"/>
            <a:ext cx="5381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ж</a:t>
            </a:r>
            <a:r>
              <a:rPr lang="pl-PL" sz="3200" b="1" dirty="0"/>
              <a:t> na</a:t>
            </a:r>
            <a:r>
              <a:rPr lang="ru-RU" sz="3200" b="1" dirty="0"/>
              <a:t> г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3152829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C216F7A-3CB5-4034-9FFA-69315E745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349" y="0"/>
            <a:ext cx="2961250" cy="421365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A02F7A9-1786-4A44-A065-81153A035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2" y="1"/>
            <a:ext cx="4087288" cy="425224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D56CD20-013A-4954-8A06-5A7FBDBBA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303" y="0"/>
            <a:ext cx="2951585" cy="421365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7C38244-AE6D-4568-B51E-A62AB9513A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79528" y="1377433"/>
            <a:ext cx="2379437" cy="858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44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4415B4F-3629-45A0-A91A-CA2CF18C3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11429" y="-850539"/>
            <a:ext cx="6569141" cy="855907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66FE28C-0B6C-46FB-9974-2C0258D2E813}"/>
              </a:ext>
            </a:extLst>
          </p:cNvPr>
          <p:cNvSpPr txBox="1"/>
          <p:nvPr/>
        </p:nvSpPr>
        <p:spPr>
          <a:xfrm>
            <a:off x="438665" y="2156254"/>
            <a:ext cx="8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бежать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07D1BAC-45C0-479B-9B6B-ED6CA2FE2353}"/>
              </a:ext>
            </a:extLst>
          </p:cNvPr>
          <p:cNvSpPr txBox="1"/>
          <p:nvPr/>
        </p:nvSpPr>
        <p:spPr>
          <a:xfrm>
            <a:off x="265670" y="4911811"/>
            <a:ext cx="811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бегать</a:t>
            </a:r>
            <a:endParaRPr lang="pl-PL" dirty="0"/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E96C6822-1250-4C19-BA60-F60F05540928}"/>
              </a:ext>
            </a:extLst>
          </p:cNvPr>
          <p:cNvSpPr/>
          <p:nvPr/>
        </p:nvSpPr>
        <p:spPr>
          <a:xfrm>
            <a:off x="1371600" y="2156254"/>
            <a:ext cx="62859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6102B24E-D0B7-4E57-94EB-38B6F90C261E}"/>
              </a:ext>
            </a:extLst>
          </p:cNvPr>
          <p:cNvSpPr/>
          <p:nvPr/>
        </p:nvSpPr>
        <p:spPr>
          <a:xfrm>
            <a:off x="1256651" y="4854161"/>
            <a:ext cx="62859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9149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EEF9146-0BEB-4340-A457-7FB6AE270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5386"/>
            <a:ext cx="10265156" cy="635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6879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47</Words>
  <Application>Microsoft Office PowerPoint</Application>
  <PresentationFormat>Panoramiczny</PresentationFormat>
  <Paragraphs>9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Czasowniki: biegać i biec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ula.radkowska@gmail.com</dc:creator>
  <cp:lastModifiedBy>ula.radkowska@gmail.com</cp:lastModifiedBy>
  <cp:revision>7</cp:revision>
  <dcterms:created xsi:type="dcterms:W3CDTF">2020-03-21T20:59:17Z</dcterms:created>
  <dcterms:modified xsi:type="dcterms:W3CDTF">2020-03-24T22:50:27Z</dcterms:modified>
</cp:coreProperties>
</file>