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05B45D-11B2-41E6-B200-49C53BA7C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752D393-28A8-480D-8946-C75381C07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6A0D369-E687-4E6D-83A0-18E516388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BE58540-F7DE-4D5A-9298-BBE77ACA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B9E5BA1-E5C6-466D-8ED7-6E24A79F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845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39F04CA-A12B-44D6-BED4-76370F628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54E2E26-48C1-4493-B5C8-C0AD6B755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A6493B0-3F63-43FC-9B2B-7EBE1B0E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A6ECB53-851B-44D9-8C0B-40800472F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CCCE39E-1CE8-49F1-BB4C-3F9074738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259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AF60AD0-440A-45B5-A08A-FB0493ACCB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187B29-11E5-42E6-A380-C8A17E946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C8C6472-EBAD-49E4-92BF-6C82B70D8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BBBE0F7-0878-41D5-9AFC-9A5D781E5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05EF971-4D4C-489F-8A27-AA14B17CB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0722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FC682C7-88EB-43D7-8C25-D192275F8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EB557A-182A-489D-B679-CFD3C195D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A0EAC7A-841B-4799-8046-98A61EF4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FB5A2DF-A7C8-4F99-8E10-9CF465F86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6171D09-AA6B-4515-A8B9-592F448D8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26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1144ABE-56D1-42E3-AC5F-986755DC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61162A-F6D4-49EE-9543-4F92B5D70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30443DE-1D50-41BE-B6A5-9FBF8677B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9CBD868-CCF7-4B53-B2CC-D5CC6022C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F659538-97DD-48E4-8778-B9F5FAD1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2056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31F337-B741-4F6B-83B3-56E6578E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824578-73AB-4A18-88EE-D3354B833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F898860-4B9C-4F71-82F3-3E2BF970CE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6951CFB-5843-47DC-9A3D-9785A4281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5F5DD30-0DEE-4EC1-B3D1-2E6A3A454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F6CEB93B-BC36-42B1-8DDF-3EE71021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84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EBE8F5B-AC78-4730-A9A7-4E7C4F61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630D90-6002-476C-96CC-256DEB35B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A04D672-44A2-446C-9527-E4217C7C6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8744B68-E068-42F2-BBAF-65CBCA8995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3621D42D-69AE-4CBE-BBE5-6FD88CEE3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CFC0C7C-9F52-4CA7-8DC1-4EE93692D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7C280DBD-715C-4E1D-A649-2EF10A00D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4E3970A1-CE1E-4093-B740-5F19D30C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84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A39831-D5B0-4A5A-B238-C6D419878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5A2CDFB-3C1C-4FF4-BA65-95B69B18A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B7C1233-F0F9-49EE-8C1C-7186A6394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7F6D618-9172-4EA8-A57D-97D0B0445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5426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ADE55D6B-977C-406E-837C-C0DB29BCE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936C2FA-762A-4A8F-ADBD-923483E7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3832DFB-4577-4B8C-AEBB-D38D2EB02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9244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27E68C-8E8F-4D6D-9435-CE0CF7455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A8FE2B3-780B-42E2-B70E-CCAF13B22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7399457-D5AB-4C54-ACFE-D0D62C214B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A9327A3-603E-4095-A734-859337C79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A24FFCF-8AA6-4369-8B21-525E63CE8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3EBA414-2A0B-4EFD-9F8E-35F05C47A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6108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2027FC-7B46-4BD0-98CA-26C0CC46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5ACC5B6-EE31-40C8-926B-A919C8FA46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95FA1CE-4377-40B1-8C78-1E5B3E9C6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12402C-205A-43D8-8A78-6593626A9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D48C02C-B38D-46B8-87F0-3C288AB6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E046324-7B5D-4D1E-BD89-0361BD7D5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7345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8E4C11BF-9A48-4282-919B-2C6FB6DC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0637448-AC81-4FC7-BF08-E6E66D9F1B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630703-BD47-4D54-A6E3-C3D9CE5FD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C411A-AE88-41EC-AE64-0D0AA9A2F58D}" type="datetimeFigureOut">
              <a:rPr lang="pl-PL" smtClean="0"/>
              <a:t>25.03.2020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30C4181-D004-40CC-B118-4C4E07AD4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8B98628-E016-4270-8912-7BD8161DF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A54B-6D73-47B8-BAED-4B8D66C5393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48977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.com/ru/work/i-search-for-work/" TargetMode="External"/><Relationship Id="rId2" Type="http://schemas.openxmlformats.org/officeDocument/2006/relationships/hyperlink" Target="https://pl.bab.la/koniugacja/rosyjski/%D0%B8%D1%81%D0%BA%D0%B0%D1%82%D1%8C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https://yandex.ru/images/search?text=%D0%BF%D1%80%D0%BE%D1%84%D0%B5%D1%81%D1%81%D0%B8%D0%B8%20%D0%BE%D0%B1%D1%8A%D1%8F%D0%B2%D0%BB%D0%B5%D0%BD%D0%B8%D1%8F&amp;stype=image&amp;lr=104797&amp;source=wiz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watch?v=psbomqn8j20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912D4A-781C-4AD1-B766-34C53D79A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1550" y="1402491"/>
            <a:ext cx="8050428" cy="2107471"/>
          </a:xfrm>
        </p:spPr>
        <p:txBody>
          <a:bodyPr>
            <a:normAutofit fontScale="90000"/>
          </a:bodyPr>
          <a:lstStyle/>
          <a:p>
            <a:r>
              <a:rPr lang="ru-RU" sz="8000" b="1" dirty="0">
                <a:solidFill>
                  <a:srgbClr val="C00000"/>
                </a:solidFill>
                <a:latin typeface="Arial Black" panose="020B0A04020102020204" pitchFamily="34" charset="0"/>
              </a:rPr>
              <a:t>Объявления</a:t>
            </a:r>
            <a:r>
              <a:rPr lang="pl-PL" sz="8000" b="1" dirty="0">
                <a:solidFill>
                  <a:srgbClr val="C00000"/>
                </a:solidFill>
                <a:latin typeface="Arial Black" panose="020B0A04020102020204" pitchFamily="34" charset="0"/>
              </a:rPr>
              <a:t> - ogłoszenia</a:t>
            </a:r>
            <a:br>
              <a:rPr lang="pl-PL" b="1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84680CF-5434-486C-BE8D-BA227D8A5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243" y="3429001"/>
            <a:ext cx="11905735" cy="1439562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ищу работу</a:t>
            </a:r>
            <a:r>
              <a:rPr lang="pl-PL" sz="6000" b="1" dirty="0">
                <a:solidFill>
                  <a:srgbClr val="002060"/>
                </a:solidFill>
                <a:latin typeface="Arial Black" panose="020B0A04020102020204" pitchFamily="34" charset="0"/>
              </a:rPr>
              <a:t> – szukam pracy</a:t>
            </a:r>
            <a:endParaRPr lang="pl-PL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FBCABCC-13CA-4C67-B06A-10AB8406DC6D}"/>
              </a:ext>
            </a:extLst>
          </p:cNvPr>
          <p:cNvSpPr txBox="1"/>
          <p:nvPr/>
        </p:nvSpPr>
        <p:spPr>
          <a:xfrm>
            <a:off x="216243" y="4942703"/>
            <a:ext cx="1190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>
                <a:hlinkClick r:id="rId2"/>
              </a:rPr>
              <a:t>https://pl.bab.la/koniugacja/rosyjski/%D0%B8%D1%81%D0%BA%D0%B0%D1%82%D1%8C</a:t>
            </a:r>
            <a:endParaRPr lang="pl-PL"/>
          </a:p>
          <a:p>
            <a:r>
              <a:rPr lang="pl-PL">
                <a:hlinkClick r:id="rId3"/>
              </a:rPr>
              <a:t>https://www.ss.com/ru/work/i-search-for-work/</a:t>
            </a:r>
            <a:endParaRPr lang="pl-PL"/>
          </a:p>
          <a:p>
            <a:r>
              <a:rPr lang="pl-PL">
                <a:hlinkClick r:id="rId4"/>
              </a:rPr>
              <a:t>https://yandex.ru/images/search?text=%D0%BF%D1%80%D0%BE%D1%84%D0%B5%D1%81%D1%81%D0%B8%D0%B8%20%D0%BE%D0%B1%D1%8A%D1%8F%D0%B2%D0%BB%D0%B5%D0%BD%D0%B8%D1%8F&amp;stype=image&amp;lr=104797&amp;source=wiz</a:t>
            </a:r>
            <a:endParaRPr lang="ru-RU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6C7514E4-AF8E-4754-92D5-DF01CF18E2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7546" cy="2644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2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E037416-0C6A-47AB-8575-CAD73C7D7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042" y="269531"/>
            <a:ext cx="8425249" cy="631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92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5D41E8F-8892-4BCC-A98C-7EF1372A7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49"/>
            <a:ext cx="4859748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FCA8CA57-A179-4529-99D3-0D638081E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52" y="0"/>
            <a:ext cx="4859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8890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60B68EC-FCCF-4835-A2F2-59F8927B4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750" y="285749"/>
            <a:ext cx="8227541" cy="61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646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D90653B-BB63-47ED-9F91-F0038803B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140"/>
            <a:ext cx="4859748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E96F7506-BA61-4F72-A177-BAB87525B6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54" y="0"/>
            <a:ext cx="4859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13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8876925-F1F4-4EE7-AD19-48EEC8869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9248" y="347534"/>
            <a:ext cx="8079259" cy="605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702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B32C02FC-0B90-43C4-BAFD-4B8DC5EFC66A}"/>
              </a:ext>
            </a:extLst>
          </p:cNvPr>
          <p:cNvSpPr txBox="1"/>
          <p:nvPr/>
        </p:nvSpPr>
        <p:spPr>
          <a:xfrm>
            <a:off x="1155357" y="1093573"/>
            <a:ext cx="792685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/>
              <a:t>Krótka gra:</a:t>
            </a:r>
          </a:p>
          <a:p>
            <a:r>
              <a:rPr lang="pl-PL" sz="2800" dirty="0">
                <a:hlinkClick r:id="rId2"/>
              </a:rPr>
              <a:t>https://learningapps.org/watch?v=psbomqn8j20</a:t>
            </a:r>
            <a:endParaRPr lang="pl-PL" sz="2800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5823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6380B9F-0BE7-482A-90D2-77D2776B5A99}"/>
              </a:ext>
            </a:extLst>
          </p:cNvPr>
          <p:cNvSpPr txBox="1"/>
          <p:nvPr/>
        </p:nvSpPr>
        <p:spPr>
          <a:xfrm>
            <a:off x="333632" y="1315995"/>
            <a:ext cx="437429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>
                <a:solidFill>
                  <a:srgbClr val="FF0000"/>
                </a:solidFill>
              </a:rPr>
              <a:t>Настоящее время</a:t>
            </a:r>
            <a:r>
              <a:rPr lang="pl-PL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3200" b="1" dirty="0"/>
              <a:t>Я</a:t>
            </a:r>
            <a:r>
              <a:rPr lang="pl-PL" sz="3200" b="1" dirty="0"/>
              <a:t> </a:t>
            </a:r>
            <a:r>
              <a:rPr lang="ru-RU" sz="3200" b="1" dirty="0"/>
              <a:t>ищу́</a:t>
            </a:r>
          </a:p>
          <a:p>
            <a:r>
              <a:rPr lang="ru-RU" sz="3200" b="1" dirty="0"/>
              <a:t>Ты</a:t>
            </a:r>
            <a:r>
              <a:rPr lang="pl-PL" sz="3200" b="1" dirty="0"/>
              <a:t> </a:t>
            </a:r>
            <a:r>
              <a:rPr lang="ru-RU" sz="3200" b="1" dirty="0"/>
              <a:t>и́щешь</a:t>
            </a:r>
          </a:p>
          <a:p>
            <a:r>
              <a:rPr lang="ru-RU" sz="3200" b="1" dirty="0"/>
              <a:t>он/она/оно</a:t>
            </a:r>
            <a:r>
              <a:rPr lang="pl-PL" sz="3200" b="1" dirty="0"/>
              <a:t> </a:t>
            </a:r>
            <a:r>
              <a:rPr lang="ru-RU" sz="3200" b="1" dirty="0"/>
              <a:t>и́щет</a:t>
            </a:r>
          </a:p>
          <a:p>
            <a:r>
              <a:rPr lang="ru-RU" sz="3200" b="1" dirty="0"/>
              <a:t>Мы</a:t>
            </a:r>
            <a:r>
              <a:rPr lang="pl-PL" sz="3200" b="1" dirty="0"/>
              <a:t> </a:t>
            </a:r>
            <a:r>
              <a:rPr lang="ru-RU" sz="3200" b="1" dirty="0"/>
              <a:t>и́щем</a:t>
            </a:r>
          </a:p>
          <a:p>
            <a:r>
              <a:rPr lang="ru-RU" sz="3200" b="1" dirty="0"/>
              <a:t>Вы</a:t>
            </a:r>
            <a:r>
              <a:rPr lang="pl-PL" sz="3200" b="1" dirty="0"/>
              <a:t> </a:t>
            </a:r>
            <a:r>
              <a:rPr lang="ru-RU" sz="3200" b="1" dirty="0"/>
              <a:t>и́щете</a:t>
            </a:r>
          </a:p>
          <a:p>
            <a:r>
              <a:rPr lang="ru-RU" sz="3200" b="1" dirty="0"/>
              <a:t>Они</a:t>
            </a:r>
            <a:r>
              <a:rPr lang="pl-PL" sz="3200" b="1" dirty="0"/>
              <a:t> </a:t>
            </a:r>
            <a:r>
              <a:rPr lang="ru-RU" sz="3200" b="1" dirty="0"/>
              <a:t>и́щут</a:t>
            </a:r>
          </a:p>
          <a:p>
            <a:endParaRPr lang="az-Cyrl-AZ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064BC1C-76B3-45E3-B09E-BDE4FA7BC1AF}"/>
              </a:ext>
            </a:extLst>
          </p:cNvPr>
          <p:cNvSpPr txBox="1"/>
          <p:nvPr/>
        </p:nvSpPr>
        <p:spPr>
          <a:xfrm>
            <a:off x="3861485" y="1266569"/>
            <a:ext cx="331161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>
                <a:solidFill>
                  <a:srgbClr val="FF0000"/>
                </a:solidFill>
              </a:rPr>
              <a:t>Прошедшее время</a:t>
            </a:r>
            <a:r>
              <a:rPr lang="pl-PL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3200" b="1" dirty="0"/>
              <a:t>я (он)</a:t>
            </a:r>
            <a:r>
              <a:rPr lang="pl-PL" sz="3200" b="1" dirty="0"/>
              <a:t> </a:t>
            </a:r>
            <a:r>
              <a:rPr lang="ru-RU" sz="3200" b="1" dirty="0"/>
              <a:t>иска́л</a:t>
            </a:r>
          </a:p>
          <a:p>
            <a:r>
              <a:rPr lang="ru-RU" sz="3200" b="1" dirty="0"/>
              <a:t>я (она)</a:t>
            </a:r>
            <a:r>
              <a:rPr lang="pl-PL" sz="3200" b="1" dirty="0"/>
              <a:t> </a:t>
            </a:r>
            <a:r>
              <a:rPr lang="ru-RU" sz="3200" b="1" dirty="0"/>
              <a:t>иска́ла</a:t>
            </a:r>
          </a:p>
          <a:p>
            <a:r>
              <a:rPr lang="ru-RU" sz="3200" b="1" dirty="0"/>
              <a:t>Они</a:t>
            </a:r>
            <a:r>
              <a:rPr lang="pl-PL" sz="3200" b="1" dirty="0"/>
              <a:t> </a:t>
            </a:r>
            <a:r>
              <a:rPr lang="ru-RU" sz="3200" b="1" dirty="0"/>
              <a:t>иска́ли</a:t>
            </a:r>
          </a:p>
          <a:p>
            <a:endParaRPr lang="az-Cyrl-AZ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E011FB0-5620-4CED-A7F8-6C31693BB107}"/>
              </a:ext>
            </a:extLst>
          </p:cNvPr>
          <p:cNvSpPr txBox="1"/>
          <p:nvPr/>
        </p:nvSpPr>
        <p:spPr>
          <a:xfrm>
            <a:off x="7549978" y="1266568"/>
            <a:ext cx="42569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2400" b="1" dirty="0">
                <a:solidFill>
                  <a:srgbClr val="FF0000"/>
                </a:solidFill>
              </a:rPr>
              <a:t>Будущее время</a:t>
            </a:r>
            <a:r>
              <a:rPr lang="pl-PL" sz="2400" b="1" dirty="0">
                <a:solidFill>
                  <a:srgbClr val="FF0000"/>
                </a:solidFill>
              </a:rPr>
              <a:t>:</a:t>
            </a:r>
          </a:p>
          <a:p>
            <a:r>
              <a:rPr lang="ru-RU" sz="2800" b="1" dirty="0"/>
              <a:t>Я</a:t>
            </a:r>
            <a:r>
              <a:rPr lang="pl-PL" sz="2800" b="1" dirty="0"/>
              <a:t> </a:t>
            </a:r>
            <a:r>
              <a:rPr lang="ru-RU" sz="2800" b="1" dirty="0"/>
              <a:t>буду иска́ть</a:t>
            </a:r>
          </a:p>
          <a:p>
            <a:r>
              <a:rPr lang="ru-RU" sz="2800" b="1" dirty="0"/>
              <a:t>Ты</a:t>
            </a:r>
            <a:r>
              <a:rPr lang="pl-PL" sz="2800" b="1" dirty="0"/>
              <a:t> </a:t>
            </a:r>
            <a:r>
              <a:rPr lang="ru-RU" sz="2800" b="1" dirty="0"/>
              <a:t>будешь иска́ть</a:t>
            </a:r>
          </a:p>
          <a:p>
            <a:r>
              <a:rPr lang="ru-RU" sz="2800" b="1" dirty="0"/>
              <a:t>он/она/оно</a:t>
            </a:r>
            <a:r>
              <a:rPr lang="pl-PL" sz="2800" b="1" dirty="0"/>
              <a:t> </a:t>
            </a:r>
            <a:r>
              <a:rPr lang="ru-RU" sz="2800" b="1" dirty="0"/>
              <a:t>будет иска́ть</a:t>
            </a:r>
          </a:p>
          <a:p>
            <a:r>
              <a:rPr lang="ru-RU" sz="2800" b="1" dirty="0"/>
              <a:t>Мы</a:t>
            </a:r>
            <a:r>
              <a:rPr lang="pl-PL" sz="2800" b="1" dirty="0"/>
              <a:t> </a:t>
            </a:r>
            <a:r>
              <a:rPr lang="ru-RU" sz="2800" b="1" dirty="0"/>
              <a:t>будем иска́ть</a:t>
            </a:r>
          </a:p>
          <a:p>
            <a:r>
              <a:rPr lang="ru-RU" sz="2800" b="1" dirty="0"/>
              <a:t>Вы</a:t>
            </a:r>
            <a:r>
              <a:rPr lang="pl-PL" sz="2800" b="1" dirty="0"/>
              <a:t> </a:t>
            </a:r>
            <a:r>
              <a:rPr lang="ru-RU" sz="2800" b="1" dirty="0"/>
              <a:t>будете иска́ть</a:t>
            </a:r>
          </a:p>
          <a:p>
            <a:r>
              <a:rPr lang="ru-RU" sz="2800" b="1" dirty="0"/>
              <a:t>Они</a:t>
            </a:r>
            <a:r>
              <a:rPr lang="pl-PL" sz="2800" b="1" dirty="0"/>
              <a:t> </a:t>
            </a:r>
            <a:r>
              <a:rPr lang="ru-RU" sz="2800" b="1" dirty="0"/>
              <a:t>будут иска́ть</a:t>
            </a:r>
          </a:p>
          <a:p>
            <a:endParaRPr lang="az-Cyrl-AZ" sz="2400" b="1" dirty="0">
              <a:solidFill>
                <a:srgbClr val="FF0000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5FA9F94A-A1B2-4E13-B486-6D384012C35D}"/>
              </a:ext>
            </a:extLst>
          </p:cNvPr>
          <p:cNvSpPr txBox="1"/>
          <p:nvPr/>
        </p:nvSpPr>
        <p:spPr>
          <a:xfrm>
            <a:off x="385120" y="438664"/>
            <a:ext cx="11236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b="1" dirty="0">
                <a:solidFill>
                  <a:srgbClr val="002060"/>
                </a:solidFill>
              </a:rPr>
              <a:t>Искать</a:t>
            </a:r>
            <a:r>
              <a:rPr lang="pl-PL" sz="4000" b="1" dirty="0">
                <a:solidFill>
                  <a:srgbClr val="002060"/>
                </a:solidFill>
              </a:rPr>
              <a:t> – szukać             </a:t>
            </a:r>
            <a:r>
              <a:rPr lang="ru-RU" sz="4000" b="1" dirty="0"/>
              <a:t>ищу работу</a:t>
            </a:r>
            <a:r>
              <a:rPr lang="pl-PL" sz="4000" b="1" dirty="0"/>
              <a:t> – szukam pracy           </a:t>
            </a:r>
            <a:endParaRPr lang="az-Cyrl-AZ" sz="40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08823C4-FD4C-4319-8EFF-6B5EB50C8C38}"/>
              </a:ext>
            </a:extLst>
          </p:cNvPr>
          <p:cNvSpPr txBox="1"/>
          <p:nvPr/>
        </p:nvSpPr>
        <p:spPr>
          <a:xfrm>
            <a:off x="284205" y="5233085"/>
            <a:ext cx="11794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7987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DCECD64-BB2D-460F-8DE8-D9A45F5FD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924" y="0"/>
            <a:ext cx="5198076" cy="3898557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47B1F633-8935-4324-8055-8508FB4933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75189" cy="4031392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95219D5F-2EC8-48DB-BD6D-4E74B98D2F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928" y="4031392"/>
            <a:ext cx="3785287" cy="283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9D5284AF-798E-4FED-BDE8-43ABF0C08781}"/>
              </a:ext>
            </a:extLst>
          </p:cNvPr>
          <p:cNvSpPr txBox="1"/>
          <p:nvPr/>
        </p:nvSpPr>
        <p:spPr>
          <a:xfrm>
            <a:off x="2662881" y="86497"/>
            <a:ext cx="698156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Объявления</a:t>
            </a:r>
            <a:r>
              <a:rPr lang="pl-PL" sz="4400" b="1" dirty="0">
                <a:solidFill>
                  <a:srgbClr val="C00000"/>
                </a:solidFill>
              </a:rPr>
              <a:t> - ogłoszenia</a:t>
            </a:r>
          </a:p>
          <a:p>
            <a:endParaRPr lang="pl-PL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CBAADA5-87C7-4261-BDB0-46A78F813E0A}"/>
              </a:ext>
            </a:extLst>
          </p:cNvPr>
          <p:cNvSpPr txBox="1"/>
          <p:nvPr/>
        </p:nvSpPr>
        <p:spPr>
          <a:xfrm>
            <a:off x="537519" y="1705231"/>
            <a:ext cx="7982465" cy="525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33255C-0517-481F-9FA5-A45091FC83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1" y="939629"/>
            <a:ext cx="11349681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Инженер-механик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хорошо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знаком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механикой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пневматикой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гидравликой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имеет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большой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игнорирует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руками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хорошо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оплачиваемую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Командировки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являются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препятствием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Готов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обсудить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любые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предложения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возраст-это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состояние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души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а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количество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прожитых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l-PL" altLang="pl-PL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23D4BCD8-F4CF-4251-937F-C96A2B19F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950" y="2575731"/>
            <a:ext cx="10880125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Бухгалтер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б/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сп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небольшой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фирме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свободным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графиком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Полное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бухгалтерское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сопровождение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малых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средних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предприятий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Восстановление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бухгалтерии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виды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отчётов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Составление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годовых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отчётов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оперативный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баланс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ликвидационный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баланс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Приведу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порядок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документы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более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20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производстве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торговле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B0F5A5BC-C569-4373-9CEA-9575F1BEE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735" y="4479325"/>
            <a:ext cx="11349681" cy="280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Опытный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журналист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копирайтер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предлагает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свои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услуги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написании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рекламных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текстов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которые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приведут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волнение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вашу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целевую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аудиторию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создании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распространении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официальных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пресс-релизов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Перевод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адаптирование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текстов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латышского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английского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языка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инициирование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публикаций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прессе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Ведение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страниц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социальных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сетях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продвижение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Google,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ненавязчивое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привлечение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новых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клиентов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133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DCD99ED-325D-4930-90CE-8E75EA5BA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73" y="472331"/>
            <a:ext cx="11621530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Предлогаю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услуги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парикмахера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широкого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профиля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стрижки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покраски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причоски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Работаю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салоне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также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выезжаю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281BD49-A96E-40DB-AC6E-60EEB0913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55" y="1433175"/>
            <a:ext cx="12093146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Педагог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высшим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образованием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с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большим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стажем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репетитором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Подготовлю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Вашего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ребёнка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математика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чтение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письмо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развитие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речи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мелкой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моторики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памяти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внимания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воображения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Помогу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освоить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программу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начальной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школы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(1-4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классы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предметам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исключение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иностранные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языки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Помощь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выполнении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домашних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заданий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А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также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помогу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восполнить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пробелы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знаниях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математике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для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учеников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1-9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классов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хорошо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подготовиться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сдаче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зачёта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6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классе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экзамена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9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классе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Индивидуальный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подход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к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каждому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ребёнку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Недорого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7293FE7-AE53-47E7-AD5A-6FB44CE3E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73" y="4094026"/>
            <a:ext cx="11497962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Предлагаю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услуги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электрика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замена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электропроводки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ремонт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щитовых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замена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розеток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выключателей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установка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люстр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подключение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электроплит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другие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виды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251DB76-8FBA-4E98-AD3F-686CBA9559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173" y="5322664"/>
            <a:ext cx="11833654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Юридическая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помощь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предприятиям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Большой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с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иностранными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клиентами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Отличный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юридический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английский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73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99C541-29CA-454B-AD40-EE11C921B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59" y="409880"/>
            <a:ext cx="11200199" cy="2154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Девушка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сфере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официанта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постонную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должность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знание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языков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присутствует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вредных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привычек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Место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рассматриваю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риги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юрмале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в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сфере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полтора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года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Просьба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писать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смс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или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ват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сап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всем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отвечу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Кристина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EB442D-6F32-4FF3-A412-7B4326F960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58" y="1754727"/>
            <a:ext cx="11509120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Женщина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49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ответственная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коммуникабельная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вредных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привычек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продавца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более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15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промышленными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товарами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продуктовыми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5B07BB-B70A-4740-A1A5-B0217B4DE4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58" y="2892265"/>
            <a:ext cx="11566785" cy="1846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могу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предложить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услуги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курьера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Могу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отвезти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что-либо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очень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тяжелое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своем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авто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Машина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дизель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Работала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оператором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вводила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накладные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и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отвозила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производство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CE48F6-8FBB-4BBC-B802-349B6981AA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258" y="4238018"/>
            <a:ext cx="11652422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Добрая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порядочная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заботливая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ответственная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женщина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без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вредных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привычек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ищет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няней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Возможна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помощь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по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хозяйству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Опыт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работы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более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лет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Имеются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pl-PL" altLang="pl-PL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рекомендации</a:t>
            </a:r>
            <a:r>
              <a:rPr kumimoji="0" lang="pl-PL" altLang="pl-PL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br>
              <a: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0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B8521CA-7240-4BD2-9F4C-4CE22A50D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2" y="738316"/>
            <a:ext cx="6553200" cy="49149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0093129F-2256-455D-80CB-CC6D0B81DF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252" y="0"/>
            <a:ext cx="48597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80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BD10942-5A11-4D3E-A161-B611B3658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61912"/>
            <a:ext cx="9525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359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573A7D1-4BAA-4A66-AA2B-18AFAF5C0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686" y="202341"/>
            <a:ext cx="8604422" cy="6453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6320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710</Words>
  <Application>Microsoft Office PowerPoint</Application>
  <PresentationFormat>Panoramiczny</PresentationFormat>
  <Paragraphs>40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Motyw pakietu Office</vt:lpstr>
      <vt:lpstr>Объявления - ogłoszenia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ula.radkowska@gmail.com</dc:creator>
  <cp:lastModifiedBy>ula.radkowska@gmail.com</cp:lastModifiedBy>
  <cp:revision>11</cp:revision>
  <dcterms:created xsi:type="dcterms:W3CDTF">2020-03-17T17:05:58Z</dcterms:created>
  <dcterms:modified xsi:type="dcterms:W3CDTF">2020-03-24T23:27:25Z</dcterms:modified>
</cp:coreProperties>
</file>