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689405-9E81-416C-B80C-B1634AC9C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206422-772D-4853-B7CE-DEB2C9BEF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743C5B-ED74-4A34-AEB2-31BAA8A4B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87E6EB-C00A-4552-8E82-43B51F3F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3278E-1429-4833-B0B5-39F45718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596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15E5BD-03F8-48EA-B8E4-DDCEBA58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AE3D1D2-9849-437A-BFBF-4096435FE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2710F8-D25A-41C2-98E8-1D539074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31BAC7-8AA8-405A-B860-27C7AC2E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FE663E-82D4-4AD7-B9AB-A500FDBA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49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B9F00B-0457-42E7-B48C-7C3C9591E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365B0F4-2494-4606-8B10-7A99850EC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77EE41-2942-40FC-9213-6F299FBA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24C082-059E-44AC-9D69-5FBDB84DB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F7B4DF-B595-4F54-8364-564214C6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2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1D0794-052F-4AA0-9AD1-2E5B928C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E3F88F-59DD-4020-A5A0-57B924C8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C6B2B0-4F74-4097-B107-C5CB2F1A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8BC9CC-61B1-4FEC-9C6B-E874A3DE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8F37FE-0A80-4CB0-859B-CCDF73A46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20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708011-A810-4CF4-B921-A88CE0F93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FC2F7F-8C33-4B0C-B28E-B4E284C12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C86EC8-AF21-454A-B098-A1A54F16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36D6FC1-FE1E-42D9-9CB7-9A543DD7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BF5860-6E9C-4DB5-A4E2-8F168D88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97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F008C9-34F1-47AB-BF49-3CA2D278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9E245B-54E1-482D-A9CE-C8B912F67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2A38DA-F1C1-4C45-93F2-2BB3D075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262DD8-4A4D-493B-93ED-CC2FDB611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99A0BE-CCA5-46E4-BB81-561D01AC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6EF3B1-4123-4DAF-9018-9F68BD49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05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BB733D-1B69-4E17-83A7-1C17B325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300D2F-0911-4A13-8555-48925986F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85C2C42-7DC7-4A7E-9348-B8F36747B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5DA4693-C613-4D81-9AD3-AA3FC3338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5E9B76A-C8E4-4DC5-ACF0-4A2D57FA7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944F44-A118-451F-82AA-29693256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E857424-0BF2-41AF-A8C2-2DD2A629D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2EB81F2-8E5D-4EAC-9847-9E0C601B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0762A-4CB4-48BE-934D-8EC1CC3B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5C45B6E-77BE-45DD-BC0C-941E42D1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1818FE-5B0D-4343-B198-E6A91C70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901D3C4-440C-4010-B141-55DD18D6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30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25199-E79E-4E11-B569-FE53487E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B440D9-3B74-45C3-8B1A-F0930104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6923A2-2862-446D-9B3B-9528662A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30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0B6F9-3BCD-4CAA-82BB-898742AD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F62E1E-9382-4635-9442-C46E32F2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FB15DDC-8C6B-4625-BE43-98348584D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76B5F5E-9BCB-488E-89D1-D4DCE2F9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CBDC22-4E7E-4EA0-B2C4-236B7FC3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BE0A55-6838-4915-982F-95C3BEA2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9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258DA-007C-411A-B6B3-DCB43C09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423B9BF-A8B2-4F68-9333-32DC71FEF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1C49B79-C127-4B1F-8985-578BD6E34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3D77FC-E99F-4AD1-833B-01B2A4E9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9B9A08-DF18-4A94-A6E3-3A636CD9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88144AE-F57F-4E41-B520-AC41EA89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88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87A3821-AD9E-4B4B-B0BD-79DCC683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C6A8E4-D538-4584-8104-D4A176B14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158225-7194-42B3-A2CD-DA25CD6F6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0451-7D2A-4323-9EFB-1FDC2F0E34CC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7CF7E6-125A-4616-BA7E-C28E79D06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D4FC04-56DB-4539-B0D3-A8F736D53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5CADE-4151-4B66-974E-F31E779D67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68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Hn70xPmKw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4DA8D-A908-4581-854A-3EE916555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Black" panose="020B0A04020102020204" pitchFamily="34" charset="0"/>
              </a:rPr>
              <a:t>Rzeczowniki rodzaju żeńskiego i męskiego zakończone na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–а, -я</a:t>
            </a:r>
            <a:endParaRPr lang="pl-PL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4F44DA9-4993-4B67-BA61-F148C727D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913" y="4658496"/>
            <a:ext cx="9298459" cy="1705234"/>
          </a:xfrm>
        </p:spPr>
        <p:txBody>
          <a:bodyPr>
            <a:normAutofit/>
          </a:bodyPr>
          <a:lstStyle/>
          <a:p>
            <a:r>
              <a:rPr lang="pl-PL" u="sng" dirty="0">
                <a:hlinkClick r:id="rId2"/>
              </a:rPr>
              <a:t>https://www.youtube.com/watch?v=RHn70xPmKwo</a:t>
            </a:r>
            <a:endParaRPr lang="ru-RU" u="sng" dirty="0"/>
          </a:p>
          <a:p>
            <a:r>
              <a:rPr lang="pl-PL" b="1" dirty="0"/>
              <a:t>Odmiana rzeczowników pierwszej deklinacji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629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A7AF627-BB0E-4F1A-9812-96C6FFB7E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3510" cy="68580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4CC2BE5-5EA0-4848-AAEA-69A7063DF152}"/>
              </a:ext>
            </a:extLst>
          </p:cNvPr>
          <p:cNvSpPr txBox="1"/>
          <p:nvPr/>
        </p:nvSpPr>
        <p:spPr>
          <a:xfrm>
            <a:off x="7401698" y="494270"/>
            <a:ext cx="4670854" cy="60631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Odmień przez przypadki w liczbie pojedynczej </a:t>
            </a:r>
          </a:p>
          <a:p>
            <a:r>
              <a:rPr lang="pl-PL" b="1" dirty="0"/>
              <a:t>i mnogiej rzeczowniki: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Газета</a:t>
            </a:r>
            <a:r>
              <a:rPr lang="pl-PL" sz="2800" b="1" dirty="0">
                <a:solidFill>
                  <a:srgbClr val="FF0000"/>
                </a:solidFill>
              </a:rPr>
              <a:t> - gazeta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Деревня </a:t>
            </a:r>
            <a:r>
              <a:rPr lang="pl-PL" sz="2800" b="1" dirty="0">
                <a:solidFill>
                  <a:srgbClr val="FF0000"/>
                </a:solidFill>
              </a:rPr>
              <a:t>- wieś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Мама </a:t>
            </a:r>
            <a:r>
              <a:rPr lang="pl-PL" sz="2800" b="1" dirty="0">
                <a:solidFill>
                  <a:srgbClr val="FF0000"/>
                </a:solidFill>
              </a:rPr>
              <a:t>- mama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Няня </a:t>
            </a:r>
            <a:r>
              <a:rPr lang="pl-PL" sz="2800" b="1" dirty="0">
                <a:solidFill>
                  <a:srgbClr val="FF0000"/>
                </a:solidFill>
              </a:rPr>
              <a:t>- niania</a:t>
            </a:r>
            <a:endParaRPr lang="ru-RU" sz="2800" b="1" dirty="0"/>
          </a:p>
          <a:p>
            <a:r>
              <a:rPr lang="pl-PL" sz="2800" b="1" dirty="0"/>
              <a:t>Zapisz!</a:t>
            </a:r>
            <a:endParaRPr lang="ru-RU" sz="2800" b="1" dirty="0"/>
          </a:p>
          <a:p>
            <a:r>
              <a:rPr lang="pl-PL" dirty="0"/>
              <a:t> </a:t>
            </a:r>
          </a:p>
          <a:p>
            <a:endParaRPr lang="pl-PL" sz="2400" b="1" dirty="0"/>
          </a:p>
          <a:p>
            <a:r>
              <a:rPr lang="pl-PL" sz="2400" b="1" dirty="0"/>
              <a:t>Ustnie spróbuj odmienić: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Парта</a:t>
            </a:r>
            <a:r>
              <a:rPr lang="pl-PL" sz="3200" b="1" dirty="0">
                <a:solidFill>
                  <a:srgbClr val="FF0000"/>
                </a:solidFill>
              </a:rPr>
              <a:t> - ławka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Карта</a:t>
            </a:r>
            <a:r>
              <a:rPr lang="pl-PL" sz="3200" b="1" dirty="0">
                <a:solidFill>
                  <a:srgbClr val="FF0000"/>
                </a:solidFill>
              </a:rPr>
              <a:t> - mapa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rgbClr val="FF0000"/>
                </a:solidFill>
              </a:rPr>
              <a:t>Таня</a:t>
            </a:r>
            <a:r>
              <a:rPr lang="pl-PL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Федя</a:t>
            </a:r>
            <a:endParaRPr lang="pl-PL" sz="3200" b="1" dirty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14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EB7EE8A-EEFA-4CC8-9A7B-4081A9210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81051" y="-2620191"/>
            <a:ext cx="4429898" cy="1178328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402C20C-81C0-44A3-BB78-450354322C77}"/>
              </a:ext>
            </a:extLst>
          </p:cNvPr>
          <p:cNvSpPr txBox="1"/>
          <p:nvPr/>
        </p:nvSpPr>
        <p:spPr>
          <a:xfrm>
            <a:off x="1241854" y="469557"/>
            <a:ext cx="303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Ćwiczenie przepisz.</a:t>
            </a:r>
          </a:p>
        </p:txBody>
      </p:sp>
    </p:spTree>
    <p:extLst>
      <p:ext uri="{BB962C8B-B14F-4D97-AF65-F5344CB8AC3E}">
        <p14:creationId xmlns:p14="http://schemas.microsoft.com/office/powerpoint/2010/main" val="320429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062FF5-7175-4BCB-B827-EAA5E96F9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7286" y="-2061269"/>
            <a:ext cx="5001584" cy="10980537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8731345-339C-48F9-85BC-625EF159DA29}"/>
              </a:ext>
            </a:extLst>
          </p:cNvPr>
          <p:cNvSpPr txBox="1"/>
          <p:nvPr/>
        </p:nvSpPr>
        <p:spPr>
          <a:xfrm>
            <a:off x="1606378" y="370703"/>
            <a:ext cx="109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/>
              <a:t>Ustnie: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1350724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71</Words>
  <Application>Microsoft Office PowerPoint</Application>
  <PresentationFormat>Panoramiczny</PresentationFormat>
  <Paragraphs>20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Motyw pakietu Office</vt:lpstr>
      <vt:lpstr>Rzeczowniki rodzaju żeńskiego i męskiego zakończone na –а, -я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Rzeczowniki rodzaju żeńskiego i męskiego zakończone na –а, -я</dc:title>
  <dc:creator>ula.radkowska@gmail.com</dc:creator>
  <cp:lastModifiedBy>ula.radkowska@gmail.com</cp:lastModifiedBy>
  <cp:revision>6</cp:revision>
  <dcterms:created xsi:type="dcterms:W3CDTF">2020-03-31T11:49:38Z</dcterms:created>
  <dcterms:modified xsi:type="dcterms:W3CDTF">2020-03-31T20:24:39Z</dcterms:modified>
</cp:coreProperties>
</file>