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C2F57C-B526-4568-B01D-AB9B37BF3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95ED76-CCB0-4B18-8C29-2D0845FEC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EA2627-9220-4F1F-8DDF-51E09FA4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D61C-2D35-420B-8C5B-26BB341A0058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A8EB60-C89D-45BF-9D11-3D256EB7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C6AF3A-4CA0-4521-A8C2-04B98E23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D866-74D5-48B6-878D-3BFBADAAF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314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15B423-6106-4985-B0F2-BE702450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2B830DF-9FD5-461B-8E1D-66BB1A25E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AFC342-D72A-4E95-85A7-C4EFF125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D61C-2D35-420B-8C5B-26BB341A0058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096C66-8699-46CB-952A-CB9692BD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5791B9-0FFF-4642-8DC2-E4ED1494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D866-74D5-48B6-878D-3BFBADAAF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27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2EF1226-CD7D-49BE-8F6F-BE29CCAD3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02E217-8B7D-4744-BE74-032A8EE67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19C05B-25CA-4CDC-A3F8-F4B58586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D61C-2D35-420B-8C5B-26BB341A0058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B4B716-D783-4635-9548-26982CA5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615CD9-2480-46AF-BDE9-0F4E7BCA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D866-74D5-48B6-878D-3BFBADAAF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94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77EEB8-52CA-4B38-A0EC-F5CF6252C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EE55C9-96F3-4662-8FBB-9C6E0D916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DDEA07-32E6-42B8-81EB-7D80D934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D61C-2D35-420B-8C5B-26BB341A0058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F35CB2-ECAC-470F-8B43-43E6DC49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CB8121-5954-4C50-888F-133CFDCC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D866-74D5-48B6-878D-3BFBADAAF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87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4BE7F-5868-45F9-A0ED-B6D66EA1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BF8702-DC95-4A43-9809-C97031E1A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4A5A6C-CA25-4CEF-A11F-2693FA89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D61C-2D35-420B-8C5B-26BB341A0058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782D41-C164-4BEC-8BAF-8616751E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636AE6-3CEF-4FB5-8B30-08AB7D10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D866-74D5-48B6-878D-3BFBADAAF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69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E0C403-4801-4450-AEE3-A5BE557C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122D3-6E07-4F8A-8042-286E60F2F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2DAD92-9433-4C66-ADEE-0B186E654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D3A90A-DA09-47B4-A75A-EEDCF961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D61C-2D35-420B-8C5B-26BB341A0058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C644BC-5B1C-4635-90D9-E5C5858D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6B25AF-D825-45B1-954B-0A98B663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D866-74D5-48B6-878D-3BFBADAAF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58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E10E06-457C-4A88-B407-DB6FD8B67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EE6634-703B-4C8A-AEED-2F83481B2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CF8FA86-0C4D-4953-AE66-455E011B3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9D0D692-BC36-4268-8ED9-497330270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F3B77B-ABD1-4EFC-8B87-1D6D461B9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8DE768A-A34C-4181-8610-C9047A95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D61C-2D35-420B-8C5B-26BB341A0058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AB653CE-1AD0-4232-8AFC-4F0B2621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BF205BB-3DA0-4965-986D-8C5050D6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D866-74D5-48B6-878D-3BFBADAAF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53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84510C-8F18-441E-914E-9971C752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6B5B841-2AB0-4F81-A206-9DA11E8E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D61C-2D35-420B-8C5B-26BB341A0058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2131B58-7F71-4123-BD2D-F3B0395C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E76D6B0-F911-4578-BB6B-604505C9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D866-74D5-48B6-878D-3BFBADAAF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370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333073A-BA6B-4945-AEE8-708F05AB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D61C-2D35-420B-8C5B-26BB341A0058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BA2A47A-6F32-41B9-8956-B29D38B2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02B8D02-5E1F-4AD6-BA7A-D8290282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D866-74D5-48B6-878D-3BFBADAAF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45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58291-1DCA-4966-B912-685C45DB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74B607-9CD1-487E-9E33-37A700212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DD64EB-C5B5-4EF5-8215-0497FE1CB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8FA9027-9044-4252-BB12-973F4952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D61C-2D35-420B-8C5B-26BB341A0058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370D2B-F99E-4642-8EF2-FACDE033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47E7B02-A6A2-4DC0-AE1C-44C52128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D866-74D5-48B6-878D-3BFBADAAF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00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A326AD-FA1D-4338-9FB0-519E2FDD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BF978EA-6013-4EF5-9658-73BEE9234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8CEE9D-0873-40E8-9F50-D4684C7A9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7E051C-0F0A-4CE8-AB06-3776A848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D61C-2D35-420B-8C5B-26BB341A0058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2ED2C5-C606-4160-9660-A0684C54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FDF807D-1A22-44E5-86A9-3D5B7028F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D866-74D5-48B6-878D-3BFBADAAF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83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424DE18-B6F5-44ED-AF5C-570B25285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173F24-192B-4FBA-88FD-9E1A256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FBA52F-0C2E-429D-B5CC-77304CAFC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D61C-2D35-420B-8C5B-26BB341A0058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EEEF8C-C1B0-484E-91BD-032D17D23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26920C-4FD5-4309-908F-65B5B7691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D866-74D5-48B6-878D-3BFBADAAF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42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5SkWr_K6o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FBD4DD-9DFD-4E84-949F-D7F01D808C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 dirty="0">
                <a:solidFill>
                  <a:srgbClr val="FF0000"/>
                </a:solidFill>
                <a:latin typeface="Arial Black" panose="020B0A04020102020204" pitchFamily="34" charset="0"/>
              </a:rPr>
              <a:t>Przyimki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7DB738A-9B00-420F-9701-BFB5E29B6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995" y="4120978"/>
            <a:ext cx="11757454" cy="1136822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rgbClr val="002060"/>
                </a:solidFill>
                <a:latin typeface="Arial Black" panose="020B0A04020102020204" pitchFamily="34" charset="0"/>
              </a:rPr>
              <a:t>Pytania o miejsce i kierunek ruchu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F0B09DD-20C9-4EBD-A9D5-AD7B12021843}"/>
              </a:ext>
            </a:extLst>
          </p:cNvPr>
          <p:cNvSpPr txBox="1"/>
          <p:nvPr/>
        </p:nvSpPr>
        <p:spPr>
          <a:xfrm>
            <a:off x="3404286" y="5115697"/>
            <a:ext cx="641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2"/>
              </a:rPr>
              <a:t>https://www.youtube.com/watch?v=l5SkWr_K6o4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949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C3DEBE1-03A9-4582-9389-09F174B1A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12132" y="-2407173"/>
            <a:ext cx="4300152" cy="11005083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0545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EB72AC5-9508-4E84-9C37-C2938A30F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19506" y="-1625237"/>
            <a:ext cx="5761244" cy="10247388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3022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1BF9ED9-35A0-4F18-85DD-4A1268CA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62382" y="-198678"/>
            <a:ext cx="6441706" cy="7255355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5012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FB9394F-4DE9-4CF4-8DD9-192FEC449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6797" y="-2127827"/>
            <a:ext cx="5313405" cy="1092830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8036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2ADB08-20AD-4647-B17C-F0A842B87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6589" y="94228"/>
            <a:ext cx="6498822" cy="666954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247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4DEC5F3-5C62-43E0-A43C-3D74A23EE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8807" y="-1110584"/>
            <a:ext cx="4774386" cy="7347425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33D2CF0-1E23-4B51-AB6E-C0751642B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78715" y="2940906"/>
            <a:ext cx="1673699" cy="596213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6453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E68D1439-C3D9-4AD7-9030-7BF6032B8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12564"/>
              </p:ext>
            </p:extLst>
          </p:nvPr>
        </p:nvGraphicFramePr>
        <p:xfrm>
          <a:off x="642551" y="719666"/>
          <a:ext cx="10935732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244">
                  <a:extLst>
                    <a:ext uri="{9D8B030D-6E8A-4147-A177-3AD203B41FA5}">
                      <a16:colId xmlns:a16="http://schemas.microsoft.com/office/drawing/2014/main" val="3990085959"/>
                    </a:ext>
                  </a:extLst>
                </a:gridCol>
                <a:gridCol w="3645244">
                  <a:extLst>
                    <a:ext uri="{9D8B030D-6E8A-4147-A177-3AD203B41FA5}">
                      <a16:colId xmlns:a16="http://schemas.microsoft.com/office/drawing/2014/main" val="1232075288"/>
                    </a:ext>
                  </a:extLst>
                </a:gridCol>
                <a:gridCol w="3645244">
                  <a:extLst>
                    <a:ext uri="{9D8B030D-6E8A-4147-A177-3AD203B41FA5}">
                      <a16:colId xmlns:a16="http://schemas.microsoft.com/office/drawing/2014/main" val="2466470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где они были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где они</a:t>
                      </a:r>
                      <a:r>
                        <a:rPr lang="pl-PL" dirty="0"/>
                        <a:t> </a:t>
                      </a:r>
                      <a:r>
                        <a:rPr lang="ru-RU" dirty="0"/>
                        <a:t>пошли</a:t>
                      </a:r>
                      <a:r>
                        <a:rPr lang="pl-PL" dirty="0"/>
                        <a:t>,</a:t>
                      </a:r>
                      <a:r>
                        <a:rPr lang="ru-RU" dirty="0"/>
                        <a:t> поехали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Откуда</a:t>
                      </a:r>
                      <a:r>
                        <a:rPr lang="pl-PL" dirty="0"/>
                        <a:t> </a:t>
                      </a:r>
                      <a:r>
                        <a:rPr lang="ru-RU" dirty="0"/>
                        <a:t>они пришли</a:t>
                      </a:r>
                      <a:r>
                        <a:rPr lang="pl-PL" dirty="0"/>
                        <a:t>, </a:t>
                      </a:r>
                      <a:r>
                        <a:rPr lang="ru-RU" dirty="0"/>
                        <a:t>приехали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68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городе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город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 города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9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деревне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 деревни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29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театр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 театра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3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 Варшавы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287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 улице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74100"/>
                  </a:ext>
                </a:extLst>
              </a:tr>
              <a:tr h="208876"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парк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974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 концерта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63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 почте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 почты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069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 театра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90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 спортивной площадке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114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банк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400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 </a:t>
                      </a:r>
                      <a:r>
                        <a:rPr lang="pl-PL" dirty="0"/>
                        <a:t>M</a:t>
                      </a:r>
                      <a:r>
                        <a:rPr lang="ru-RU" dirty="0"/>
                        <a:t>осквы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90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 фабрике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 фабрыки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41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магазин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821367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2C4E76E-6DED-42BA-AFEE-5B9740FCF4D7}"/>
              </a:ext>
            </a:extLst>
          </p:cNvPr>
          <p:cNvSpPr txBox="1"/>
          <p:nvPr/>
        </p:nvSpPr>
        <p:spPr>
          <a:xfrm>
            <a:off x="1167714" y="222422"/>
            <a:ext cx="2049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Uzupełnij tabelę: </a:t>
            </a:r>
          </a:p>
        </p:txBody>
      </p:sp>
    </p:spTree>
    <p:extLst>
      <p:ext uri="{BB962C8B-B14F-4D97-AF65-F5344CB8AC3E}">
        <p14:creationId xmlns:p14="http://schemas.microsoft.com/office/powerpoint/2010/main" val="18218455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80</Words>
  <Application>Microsoft Office PowerPoint</Application>
  <PresentationFormat>Panoramiczny</PresentationFormat>
  <Paragraphs>27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Motyw pakietu Office</vt:lpstr>
      <vt:lpstr>Przyimki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Przyimki</dc:title>
  <dc:creator>ula.radkowska@gmail.com</dc:creator>
  <cp:lastModifiedBy>ula.radkowska@gmail.com</cp:lastModifiedBy>
  <cp:revision>5</cp:revision>
  <dcterms:created xsi:type="dcterms:W3CDTF">2020-03-17T22:21:54Z</dcterms:created>
  <dcterms:modified xsi:type="dcterms:W3CDTF">2020-03-25T17:58:31Z</dcterms:modified>
</cp:coreProperties>
</file>