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60" r:id="rId3"/>
    <p:sldId id="259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14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A43-1FD9-492D-81D1-E01A94A91930}" type="datetimeFigureOut">
              <a:rPr lang="pl-PL" smtClean="0"/>
              <a:pPr/>
              <a:t>24.03.2020</a:t>
            </a:fld>
            <a:endParaRPr lang="pl-PL" dirty="0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B998-63BB-403A-9E2B-6417F7B33FD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A43-1FD9-492D-81D1-E01A94A91930}" type="datetimeFigureOut">
              <a:rPr lang="pl-PL" smtClean="0"/>
              <a:pPr/>
              <a:t>24.03.2020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B998-63BB-403A-9E2B-6417F7B33FD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A43-1FD9-492D-81D1-E01A94A91930}" type="datetimeFigureOut">
              <a:rPr lang="pl-PL" smtClean="0"/>
              <a:pPr/>
              <a:t>24.03.2020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B998-63BB-403A-9E2B-6417F7B33FD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A43-1FD9-492D-81D1-E01A94A91930}" type="datetimeFigureOut">
              <a:rPr lang="pl-PL" smtClean="0"/>
              <a:pPr/>
              <a:t>24.03.2020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B998-63BB-403A-9E2B-6417F7B33FD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A43-1FD9-492D-81D1-E01A94A91930}" type="datetimeFigureOut">
              <a:rPr lang="pl-PL" smtClean="0"/>
              <a:pPr/>
              <a:t>24.03.2020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B998-63BB-403A-9E2B-6417F7B33FD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A43-1FD9-492D-81D1-E01A94A91930}" type="datetimeFigureOut">
              <a:rPr lang="pl-PL" smtClean="0"/>
              <a:pPr/>
              <a:t>24.03.2020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B998-63BB-403A-9E2B-6417F7B33FD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A43-1FD9-492D-81D1-E01A94A91930}" type="datetimeFigureOut">
              <a:rPr lang="pl-PL" smtClean="0"/>
              <a:pPr/>
              <a:t>24.03.2020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B998-63BB-403A-9E2B-6417F7B33FD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A43-1FD9-492D-81D1-E01A94A91930}" type="datetimeFigureOut">
              <a:rPr lang="pl-PL" smtClean="0"/>
              <a:pPr/>
              <a:t>24.03.2020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B998-63BB-403A-9E2B-6417F7B33FD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A43-1FD9-492D-81D1-E01A94A91930}" type="datetimeFigureOut">
              <a:rPr lang="pl-PL" smtClean="0"/>
              <a:pPr/>
              <a:t>24.03.2020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B998-63BB-403A-9E2B-6417F7B33FD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A43-1FD9-492D-81D1-E01A94A91930}" type="datetimeFigureOut">
              <a:rPr lang="pl-PL" smtClean="0"/>
              <a:pPr/>
              <a:t>24.03.2020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B998-63BB-403A-9E2B-6417F7B33FD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A43-1FD9-492D-81D1-E01A94A91930}" type="datetimeFigureOut">
              <a:rPr lang="pl-PL" smtClean="0"/>
              <a:pPr/>
              <a:t>24.03.2020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0CB998-63BB-403A-9E2B-6417F7B33FDA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dirty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92BA43-1FD9-492D-81D1-E01A94A91930}" type="datetimeFigureOut">
              <a:rPr lang="pl-PL" smtClean="0"/>
              <a:pPr/>
              <a:t>24.03.2020</a:t>
            </a:fld>
            <a:endParaRPr lang="pl-PL" dirty="0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0CB998-63BB-403A-9E2B-6417F7B33FDA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apLqoeTcQo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2ieejm2c2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428728" y="500042"/>
            <a:ext cx="592569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8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Mockba</a:t>
            </a:r>
          </a:p>
        </p:txBody>
      </p:sp>
      <p:pic>
        <p:nvPicPr>
          <p:cNvPr id="1026" name="Picture 2" descr="C:\Users\Ewelina\Desktop\6067009-rosyjska-flaga-900-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6965139" cy="4214842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5E06A40-FF96-4DB6-84D9-5CD686BED301}"/>
              </a:ext>
            </a:extLst>
          </p:cNvPr>
          <p:cNvSpPr txBox="1"/>
          <p:nvPr/>
        </p:nvSpPr>
        <p:spPr>
          <a:xfrm>
            <a:off x="683568" y="558924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3"/>
              </a:rPr>
              <a:t>https://www.youtube.com/watch?v=hapLqoeTcQo</a:t>
            </a:r>
            <a:endParaRPr lang="pl-PL" dirty="0"/>
          </a:p>
          <a:p>
            <a:endParaRPr lang="pl-PL" dirty="0"/>
          </a:p>
        </p:txBody>
      </p:sp>
    </p:spTree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Cerkiew na placu czerwonym w Moskwie, pomnik architektury rosyjskiej. Cerkiew została zbudowana w latach 1555-1561. Na sobór składa się osiem oddzielnych cerkwi, symbolizujących osiem dni walk pod Kazaniem</a:t>
            </a:r>
          </a:p>
        </p:txBody>
      </p:sp>
      <p:sp>
        <p:nvSpPr>
          <p:cNvPr id="4" name="Prostokąt 3"/>
          <p:cNvSpPr/>
          <p:nvPr/>
        </p:nvSpPr>
        <p:spPr>
          <a:xfrm>
            <a:off x="-428660" y="642918"/>
            <a:ext cx="99949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z-Cyrl-AZ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собор василия блаженного</a:t>
            </a:r>
            <a:endParaRPr lang="pl-PL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C:\Users\Ewelina\Desktop\Вид_на_Красную_площадь_в_Москве,_Росс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786190"/>
            <a:ext cx="5560886" cy="29050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Jeden z największych w Rosji i jeden z najważniejszych teatrów opery i baletu na świecie. Kompleks budynków teatralnych znajduje się w centrum Moskwy, przy placu Teatralnym. Obiekt dziedzictwa kulturowego narodów Rosji o znaczeniu federalnym.</a:t>
            </a:r>
          </a:p>
        </p:txBody>
      </p:sp>
      <p:sp>
        <p:nvSpPr>
          <p:cNvPr id="4" name="Prostokąt 3"/>
          <p:cNvSpPr/>
          <p:nvPr/>
        </p:nvSpPr>
        <p:spPr>
          <a:xfrm>
            <a:off x="1071538" y="714356"/>
            <a:ext cx="6512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Большой </a:t>
            </a:r>
            <a:r>
              <a:rPr lang="pl-PL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театр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C:\Users\Ewelina\Desktop\7fdc7f3e1a0b7429c6219c51ff97e5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000504"/>
            <a:ext cx="4446797" cy="2500315"/>
          </a:xfrm>
          <a:prstGeom prst="rect">
            <a:avLst/>
          </a:prstGeom>
          <a:noFill/>
        </p:spPr>
      </p:pic>
      <p:pic>
        <p:nvPicPr>
          <p:cNvPr id="7171" name="Picture 3" descr="C:\Users\Ewelina\Desktop\bolshoi-thea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00504"/>
            <a:ext cx="3836600" cy="25193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Główna wieża Kremla w Moskwie. Został zbudowany w 1491 r. Gotycki szczyt wzniesiono z dzwonów. Na wieży założono gwiazdę rubinową.</a:t>
            </a:r>
          </a:p>
        </p:txBody>
      </p:sp>
      <p:sp>
        <p:nvSpPr>
          <p:cNvPr id="4" name="Prostokąt 3"/>
          <p:cNvSpPr/>
          <p:nvPr/>
        </p:nvSpPr>
        <p:spPr>
          <a:xfrm>
            <a:off x="714348" y="785794"/>
            <a:ext cx="7485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Спа́сская</a:t>
            </a:r>
            <a:r>
              <a:rPr lang="pl-PL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vi-VN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башня 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C:\Users\Ewelina\Desktop\spasskaya-bashn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286124"/>
            <a:ext cx="4881597" cy="3125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Największe narodowe muzeum historyczne Rosji. Budynek na moskiewskim Placu Czerwonym został zbudowany w 1875r. Miejsce budowy zostało dostarczone przez moskiewską Dumę Miejską, która zleciła rozbiórkę budynku Głównej Apteki.</a:t>
            </a:r>
          </a:p>
        </p:txBody>
      </p:sp>
      <p:sp>
        <p:nvSpPr>
          <p:cNvPr id="4" name="Prostokąt 3"/>
          <p:cNvSpPr/>
          <p:nvPr/>
        </p:nvSpPr>
        <p:spPr>
          <a:xfrm>
            <a:off x="214282" y="714356"/>
            <a:ext cx="86500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исторический музей</a:t>
            </a:r>
            <a:endParaRPr lang="pl-PL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18" name="Picture 2" descr="C:\Users\Ewelina\Desktop\1200px-Государственный_исторический_музей,_Моск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071942"/>
            <a:ext cx="5000660" cy="25962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Jeden z dziewięciu dworców w Moskwie. Znajduje się na placu </a:t>
            </a:r>
            <a:r>
              <a:rPr lang="az-Cyrl-AZ" dirty="0"/>
              <a:t>Тверской заставы</a:t>
            </a:r>
            <a:r>
              <a:rPr lang="pl-PL" dirty="0"/>
              <a:t>. Budowa linii kolejowej z Moskwy do Smoleńska, a następnie do Mińska i Warszawy rozpoczęła się w drugiej połowie lat sześćdziesiątych.</a:t>
            </a:r>
          </a:p>
        </p:txBody>
      </p:sp>
      <p:sp>
        <p:nvSpPr>
          <p:cNvPr id="4" name="Prostokąt 3"/>
          <p:cNvSpPr/>
          <p:nvPr/>
        </p:nvSpPr>
        <p:spPr>
          <a:xfrm>
            <a:off x="642910" y="714356"/>
            <a:ext cx="77164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Белорусский вокзал</a:t>
            </a:r>
            <a:endParaRPr lang="pl-PL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42" name="Picture 2" descr="C:\Users\Ewelina\Desktop\img.34914.be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714752"/>
            <a:ext cx="4948889" cy="29289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Jeden z najstarszych i największych klasycznych uniwersytetów w Rosji, jednego z centrów rosyjskiej nauki i kultury, z siedzibą w Moskwie. Uniwersytet obejmuje 15 instytutów badawczych, 43 wydziały, ponad 300 departamentów i 6 oddziałów (w tym pięć zagranicznych).</a:t>
            </a:r>
          </a:p>
        </p:txBody>
      </p:sp>
      <p:pic>
        <p:nvPicPr>
          <p:cNvPr id="11266" name="Picture 2" descr="C:\Users\Ewelina\Desktop\МГУ,_вид_с_воздух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214818"/>
            <a:ext cx="5286412" cy="2362859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-1357354" y="642918"/>
            <a:ext cx="119022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Московский </a:t>
            </a:r>
            <a:r>
              <a:rPr lang="pl-PL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государственный университет</a:t>
            </a:r>
            <a:endParaRPr lang="pl-PL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9D2F5345-BF8D-4D5A-9656-F9B88CBD91C2}"/>
              </a:ext>
            </a:extLst>
          </p:cNvPr>
          <p:cNvSpPr txBox="1"/>
          <p:nvPr/>
        </p:nvSpPr>
        <p:spPr>
          <a:xfrm>
            <a:off x="1259632" y="1772816"/>
            <a:ext cx="68407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Krótka gra:</a:t>
            </a:r>
          </a:p>
          <a:p>
            <a:endParaRPr lang="pl-PL" sz="2800" b="1" dirty="0"/>
          </a:p>
          <a:p>
            <a:r>
              <a:rPr lang="pl-PL" dirty="0">
                <a:hlinkClick r:id="rId2"/>
              </a:rPr>
              <a:t>https://learningapps.org/watch?v=p2ieejm2c20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3644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pl-PL" dirty="0"/>
              <a:t>Twierdza carów, siedziba władz Związku Radzieckiego a obecnie rezydencja prezydenta Rosji, od stuleci jest symbolem potęgi państwa.  Tutaj znajdują się najważniejsze zabytki rosyjskiej stolicy jak również budynki administracyjne.</a:t>
            </a:r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571472" y="1071546"/>
            <a:ext cx="7429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Кремль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2" descr="C:\Users\Ewelina\Desktop\Almedalenwikimedia-commons-7ba0a1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143380"/>
            <a:ext cx="8586790" cy="250033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-1143040" y="214290"/>
            <a:ext cx="6500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Cyrl-AZ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Памятники</a:t>
            </a:r>
            <a:r>
              <a:rPr lang="pl-PL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</p:txBody>
      </p:sp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Położony w centrum miasta opodal Kremla – oficjalnej siedziby prezydenta </a:t>
            </a:r>
            <a:r>
              <a:rPr lang="pl-PL" u="sng" dirty="0"/>
              <a:t>Rosji.</a:t>
            </a:r>
            <a:r>
              <a:rPr lang="pl-PL" dirty="0"/>
              <a:t> Najbardziej rozpoznawalne miejsce od wieków będące centrum życia społecznego kraju. To od niego rozchodzą się wszystkie ważniejsze zabytki Moskwy, czyniąc z niego centralny punkt miasta.</a:t>
            </a:r>
          </a:p>
        </p:txBody>
      </p:sp>
      <p:sp>
        <p:nvSpPr>
          <p:cNvPr id="7" name="Prostokąt 6"/>
          <p:cNvSpPr/>
          <p:nvPr/>
        </p:nvSpPr>
        <p:spPr>
          <a:xfrm>
            <a:off x="857224" y="642918"/>
            <a:ext cx="7700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z-Cyrl-AZ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Красная </a:t>
            </a:r>
            <a:r>
              <a:rPr lang="pl-PL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z-Cyrl-AZ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площадь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2" descr="C:\Users\Ewelina\Desktop\P8030501-Edit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143380"/>
            <a:ext cx="4592007" cy="24260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Największa na świecie armata spośród ładowanych od przodu pod względem kalibru. Eksponowana obecnie na Kremlu w Moskwie.</a:t>
            </a:r>
            <a:r>
              <a:rPr lang="az-Cyrl-AZ" dirty="0"/>
              <a:t> Царь-пушка</a:t>
            </a:r>
            <a:r>
              <a:rPr lang="pl-PL" dirty="0"/>
              <a:t> jest drugą armatą świata pod względem kalibru, masy i długości lufy znacząco ustępuje niemieckiemu działu Dora z 1937.</a:t>
            </a:r>
          </a:p>
        </p:txBody>
      </p:sp>
      <p:sp>
        <p:nvSpPr>
          <p:cNvPr id="6" name="Prostokąt 5"/>
          <p:cNvSpPr/>
          <p:nvPr/>
        </p:nvSpPr>
        <p:spPr>
          <a:xfrm>
            <a:off x="1643042" y="642918"/>
            <a:ext cx="5100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z-Cyrl-AZ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Царь-пушка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2" descr="C:\Users\Ewelina\Desktop\depositphotos_28626049-stock-photo-tsar-cannon-in-moscow-kreml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071942"/>
            <a:ext cx="4500594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Położona w centrum Moskwy. W XIX wieku była główną arterią komunikacyjną miasta. Stąd wyjeżdżano do Petersburga oraz tędy prowadziła carska droga procesyjna. Znana przede wszystkim z hoteli, restauracji i salonów. W jej okolicy mieszkało wielu znanych artystów. Przebudowana w XX wieku. Obecnie niezwykle popularne miejsce zakupów.</a:t>
            </a:r>
            <a:br>
              <a:rPr lang="pl-PL" sz="2400" dirty="0"/>
            </a:br>
            <a:br>
              <a:rPr lang="pl-PL" dirty="0"/>
            </a:b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000100" y="714356"/>
            <a:ext cx="6670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z-Cyrl-AZ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Тверская</a:t>
            </a:r>
            <a:r>
              <a:rPr lang="pl-PL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z-Cyrl-AZ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улица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 descr="C:\Users\Ewelina\Desktop\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357694"/>
            <a:ext cx="4286280" cy="2286016"/>
          </a:xfrm>
          <a:prstGeom prst="rect">
            <a:avLst/>
          </a:prstGeom>
          <a:noFill/>
        </p:spPr>
      </p:pic>
      <p:pic>
        <p:nvPicPr>
          <p:cNvPr id="1028" name="Picture 4" descr="C:\Users\Ewelina\Desktop\5c3f025c4a22c8cf0d1cdde638d697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714884"/>
            <a:ext cx="3143272" cy="16716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 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 </a:t>
            </a:r>
            <a:r>
              <a:rPr lang="pl-PL" sz="2400" dirty="0"/>
              <a:t>Ulica w centrum Moskwy. Od jej nazwy pochodzi także nazwa części dzielnicy miasta znajdującej się w centralnym okręgu administracyjnym Moskwy. Nazwę swą ulica wzięła od posiadłości ziemskiej.</a:t>
            </a:r>
            <a:r>
              <a:rPr lang="az-Cyrl-AZ" sz="2400" dirty="0"/>
              <a:t> Арбат</a:t>
            </a:r>
            <a:r>
              <a:rPr lang="pl-PL" sz="2400" dirty="0"/>
              <a:t> stał się jedną z najmodniejszych ulic w mieście i pozostaje nią do dziś.</a:t>
            </a:r>
          </a:p>
        </p:txBody>
      </p:sp>
      <p:sp>
        <p:nvSpPr>
          <p:cNvPr id="6" name="Prostokąt 5"/>
          <p:cNvSpPr/>
          <p:nvPr/>
        </p:nvSpPr>
        <p:spPr>
          <a:xfrm>
            <a:off x="2928926" y="714356"/>
            <a:ext cx="2387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az-Cyrl-AZ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Арбат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 descr="C:\Users\Ewelina\Desktop\240px-Arbat_Street_in_M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071942"/>
            <a:ext cx="3857652" cy="2571768"/>
          </a:xfrm>
          <a:prstGeom prst="rect">
            <a:avLst/>
          </a:prstGeom>
          <a:noFill/>
        </p:spPr>
      </p:pic>
      <p:pic>
        <p:nvPicPr>
          <p:cNvPr id="2052" name="Picture 4" descr="C:\Users\Ewelina\Desktop\220px-Moscow,_Arbat_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071942"/>
            <a:ext cx="2794000" cy="254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71472" y="857232"/>
            <a:ext cx="8303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Собо́рная</a:t>
            </a:r>
            <a:r>
              <a:rPr lang="pl-PL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vi-VN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пло́щадь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Historyczne i architektoniczne centrum Moskiewskiego Kremla. Zajmuje najwyższą część wzgórza Kremla. Plac otoczony jest Fasadą i Komnatami Patriarchy, Katedra Wniebowzięcia NMP i Katedra Archanioła.</a:t>
            </a:r>
          </a:p>
        </p:txBody>
      </p:sp>
      <p:pic>
        <p:nvPicPr>
          <p:cNvPr id="8" name="Picture 2" descr="C:\Users\Ewelina\Desktop\12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000504"/>
            <a:ext cx="5360192" cy="2589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Największy na świecie dzwon, eksponowany na placu w obrębie moskiewskiego Kremla. Nigdy nie zadzwonił.</a:t>
            </a:r>
          </a:p>
        </p:txBody>
      </p:sp>
      <p:sp>
        <p:nvSpPr>
          <p:cNvPr id="4" name="Prostokąt 3"/>
          <p:cNvSpPr/>
          <p:nvPr/>
        </p:nvSpPr>
        <p:spPr>
          <a:xfrm>
            <a:off x="1500166" y="785794"/>
            <a:ext cx="5842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z-Cyrl-AZ" sz="54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Царь-колокол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9" name="Picture 3" descr="C:\Users\Ewelina\Desktop\car_kolokol_v_moskovskom_kreml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857496"/>
            <a:ext cx="2664378" cy="38576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Wybitny zabytek architektury rosyjskiej z XVI wieku. </a:t>
            </a:r>
            <a:br>
              <a:rPr lang="pl-PL" dirty="0"/>
            </a:br>
            <a:r>
              <a:rPr lang="pl-PL" dirty="0"/>
              <a:t>Wysokość świątyni wynosi 85 metrów, a najwyższy punkt  97 metrów. Jest to trzecia co do wielkości cerkiew w Rosji i jedna z najwyższych cerkwi prawosławnych na świecie. </a:t>
            </a:r>
          </a:p>
        </p:txBody>
      </p:sp>
      <p:sp>
        <p:nvSpPr>
          <p:cNvPr id="4" name="Prostokąt 3"/>
          <p:cNvSpPr/>
          <p:nvPr/>
        </p:nvSpPr>
        <p:spPr>
          <a:xfrm>
            <a:off x="-71502" y="357166"/>
            <a:ext cx="921550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z-Cyrl-AZ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благовещенский кафедральный </a:t>
            </a:r>
            <a:r>
              <a:rPr lang="pl-PL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z-Cyrl-AZ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собор</a:t>
            </a:r>
            <a:endParaRPr lang="pl-PL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C:\Users\Ewelina\Desktop\28168_603x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4071942"/>
            <a:ext cx="4714908" cy="25717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238</TotalTime>
  <Words>563</Words>
  <Application>Microsoft Office PowerPoint</Application>
  <PresentationFormat>Pokaz na ekranie (4:3)</PresentationFormat>
  <Paragraphs>36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Calibri</vt:lpstr>
      <vt:lpstr>Constantia</vt:lpstr>
      <vt:lpstr>Times New Roman</vt:lpstr>
      <vt:lpstr>Wingdings 2</vt:lpstr>
      <vt:lpstr>Przepływ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 </vt:lpstr>
      <vt:lpstr>Prezentacja programu PowerPoint</vt:lpstr>
      <vt:lpstr>Prezentacja programu PowerPoint</vt:lpstr>
      <vt:lpstr>Prezentacja programu PowerPoint</vt:lpstr>
      <vt:lpstr>Prezentacja programu PowerPoint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Ewelina</dc:creator>
  <cp:lastModifiedBy>ula.radkowska@gmail.com</cp:lastModifiedBy>
  <cp:revision>26</cp:revision>
  <dcterms:created xsi:type="dcterms:W3CDTF">2018-03-31T14:21:07Z</dcterms:created>
  <dcterms:modified xsi:type="dcterms:W3CDTF">2020-03-24T23:18:15Z</dcterms:modified>
</cp:coreProperties>
</file>