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76" r:id="rId6"/>
    <p:sldId id="259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301" r:id="rId18"/>
    <p:sldId id="270" r:id="rId19"/>
    <p:sldId id="271" r:id="rId20"/>
    <p:sldId id="278" r:id="rId21"/>
    <p:sldId id="272" r:id="rId22"/>
    <p:sldId id="273" r:id="rId23"/>
    <p:sldId id="274" r:id="rId24"/>
    <p:sldId id="275" r:id="rId25"/>
    <p:sldId id="280" r:id="rId26"/>
    <p:sldId id="279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25" autoAdjust="0"/>
    <p:restoredTop sz="94662" autoAdjust="0"/>
  </p:normalViewPr>
  <p:slideViewPr>
    <p:cSldViewPr>
      <p:cViewPr varScale="1">
        <p:scale>
          <a:sx n="70" d="100"/>
          <a:sy n="70" d="100"/>
        </p:scale>
        <p:origin x="7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B9A84-0B2D-4B28-A267-26B9FC671849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92BD9F1-A5BC-4FFA-9FE9-BDAF2D9FCD4B}">
      <dgm:prSet phldrT="[Text]" custT="1"/>
      <dgm:spPr/>
      <dgm:t>
        <a:bodyPr/>
        <a:lstStyle/>
        <a:p>
          <a:r>
            <a:rPr lang="pl-PL" sz="1400" spc="300" dirty="0" smtClean="0">
              <a:effectLst/>
            </a:rPr>
            <a:t>Posiłki</a:t>
          </a:r>
          <a:endParaRPr lang="pl-PL" sz="1400" spc="300" dirty="0">
            <a:effectLst/>
          </a:endParaRPr>
        </a:p>
      </dgm:t>
    </dgm:pt>
    <dgm:pt modelId="{62FF0C50-FF1E-43FF-BC60-9BB6E877E895}" type="parTrans" cxnId="{0CA03957-0274-4F23-B0F8-C30C0A29CF72}">
      <dgm:prSet/>
      <dgm:spPr/>
      <dgm:t>
        <a:bodyPr/>
        <a:lstStyle/>
        <a:p>
          <a:endParaRPr lang="pl-PL"/>
        </a:p>
      </dgm:t>
    </dgm:pt>
    <dgm:pt modelId="{2E083E30-F477-4009-A2DC-CDD190F4E374}" type="sibTrans" cxnId="{0CA03957-0274-4F23-B0F8-C30C0A29CF72}">
      <dgm:prSet/>
      <dgm:spPr/>
      <dgm:t>
        <a:bodyPr/>
        <a:lstStyle/>
        <a:p>
          <a:endParaRPr lang="pl-PL"/>
        </a:p>
      </dgm:t>
    </dgm:pt>
    <dgm:pt modelId="{68B661BA-A82B-49A8-B85F-D15A8B5976E2}">
      <dgm:prSet phldrT="[Text]"/>
      <dgm:spPr/>
      <dgm:t>
        <a:bodyPr/>
        <a:lstStyle/>
        <a:p>
          <a:r>
            <a:rPr lang="pl-PL" dirty="0" smtClean="0"/>
            <a:t>Śniadanie</a:t>
          </a:r>
          <a:endParaRPr lang="pl-PL" dirty="0"/>
        </a:p>
      </dgm:t>
    </dgm:pt>
    <dgm:pt modelId="{2B6AD17F-1FEC-4EC3-86FC-97E138C19DFA}" type="parTrans" cxnId="{0542E9A3-6567-41E6-B183-1C460BF6708D}">
      <dgm:prSet/>
      <dgm:spPr/>
      <dgm:t>
        <a:bodyPr/>
        <a:lstStyle/>
        <a:p>
          <a:endParaRPr lang="pl-PL"/>
        </a:p>
      </dgm:t>
    </dgm:pt>
    <dgm:pt modelId="{51D177A3-3175-436E-8097-DCD5F8E12B95}" type="sibTrans" cxnId="{0542E9A3-6567-41E6-B183-1C460BF6708D}">
      <dgm:prSet/>
      <dgm:spPr/>
      <dgm:t>
        <a:bodyPr/>
        <a:lstStyle/>
        <a:p>
          <a:endParaRPr lang="pl-PL"/>
        </a:p>
      </dgm:t>
    </dgm:pt>
    <dgm:pt modelId="{3A07CD20-1743-4163-AECE-D11BCFF73608}">
      <dgm:prSet phldrT="[Text]"/>
      <dgm:spPr/>
      <dgm:t>
        <a:bodyPr/>
        <a:lstStyle/>
        <a:p>
          <a:r>
            <a:rPr lang="pl-PL" dirty="0" smtClean="0"/>
            <a:t>Płatki na mleku</a:t>
          </a:r>
          <a:endParaRPr lang="pl-PL" dirty="0"/>
        </a:p>
      </dgm:t>
    </dgm:pt>
    <dgm:pt modelId="{441BE0E8-461A-4AC9-AC82-E39E079A55FF}" type="parTrans" cxnId="{A425FA9D-D551-4A66-A519-B97EE08988E3}">
      <dgm:prSet/>
      <dgm:spPr/>
      <dgm:t>
        <a:bodyPr/>
        <a:lstStyle/>
        <a:p>
          <a:endParaRPr lang="pl-PL"/>
        </a:p>
      </dgm:t>
    </dgm:pt>
    <dgm:pt modelId="{B03F30B7-7E86-4249-9314-CA45E34D9DBB}" type="sibTrans" cxnId="{A425FA9D-D551-4A66-A519-B97EE08988E3}">
      <dgm:prSet/>
      <dgm:spPr/>
      <dgm:t>
        <a:bodyPr/>
        <a:lstStyle/>
        <a:p>
          <a:endParaRPr lang="pl-PL"/>
        </a:p>
      </dgm:t>
    </dgm:pt>
    <dgm:pt modelId="{389975EB-1BD1-4A2B-BCB0-60C65D720335}">
      <dgm:prSet phldrT="[Text]"/>
      <dgm:spPr/>
      <dgm:t>
        <a:bodyPr/>
        <a:lstStyle/>
        <a:p>
          <a:r>
            <a:rPr lang="pl-PL" dirty="0" smtClean="0"/>
            <a:t>Kawa</a:t>
          </a:r>
          <a:endParaRPr lang="pl-PL" dirty="0"/>
        </a:p>
      </dgm:t>
    </dgm:pt>
    <dgm:pt modelId="{5454E198-F052-455A-BE51-4406AEEC47A8}" type="parTrans" cxnId="{DD5ACFDC-20B8-4F81-84D9-E690B4328C35}">
      <dgm:prSet/>
      <dgm:spPr/>
      <dgm:t>
        <a:bodyPr/>
        <a:lstStyle/>
        <a:p>
          <a:endParaRPr lang="pl-PL"/>
        </a:p>
      </dgm:t>
    </dgm:pt>
    <dgm:pt modelId="{7FA78014-FAB7-47CC-8B47-5A86C76CB4B0}" type="sibTrans" cxnId="{DD5ACFDC-20B8-4F81-84D9-E690B4328C35}">
      <dgm:prSet/>
      <dgm:spPr/>
      <dgm:t>
        <a:bodyPr/>
        <a:lstStyle/>
        <a:p>
          <a:endParaRPr lang="pl-PL"/>
        </a:p>
      </dgm:t>
    </dgm:pt>
    <dgm:pt modelId="{1A456FB7-594B-4D6A-BB48-01DA6EC1C6D8}">
      <dgm:prSet phldrT="[Text]"/>
      <dgm:spPr/>
      <dgm:t>
        <a:bodyPr/>
        <a:lstStyle/>
        <a:p>
          <a:r>
            <a:rPr lang="pl-PL" dirty="0" smtClean="0"/>
            <a:t>Drugie śniadanie</a:t>
          </a:r>
          <a:endParaRPr lang="pl-PL" dirty="0"/>
        </a:p>
      </dgm:t>
    </dgm:pt>
    <dgm:pt modelId="{A72B66C9-7016-407D-A6E5-967C04D4F684}" type="parTrans" cxnId="{37FCAA8D-7C54-4D9B-A3A9-276462AA236E}">
      <dgm:prSet/>
      <dgm:spPr/>
      <dgm:t>
        <a:bodyPr/>
        <a:lstStyle/>
        <a:p>
          <a:endParaRPr lang="pl-PL"/>
        </a:p>
      </dgm:t>
    </dgm:pt>
    <dgm:pt modelId="{CAB6FD50-B483-4976-9966-163622B199E8}" type="sibTrans" cxnId="{37FCAA8D-7C54-4D9B-A3A9-276462AA236E}">
      <dgm:prSet/>
      <dgm:spPr/>
      <dgm:t>
        <a:bodyPr/>
        <a:lstStyle/>
        <a:p>
          <a:endParaRPr lang="pl-PL"/>
        </a:p>
      </dgm:t>
    </dgm:pt>
    <dgm:pt modelId="{ACCEDFED-DAD8-416E-977F-D4824000305F}">
      <dgm:prSet phldrT="[Text]"/>
      <dgm:spPr/>
      <dgm:t>
        <a:bodyPr/>
        <a:lstStyle/>
        <a:p>
          <a:r>
            <a:rPr lang="pl-PL" dirty="0" smtClean="0"/>
            <a:t>Kanapka z serem zółtym</a:t>
          </a:r>
          <a:endParaRPr lang="pl-PL" dirty="0"/>
        </a:p>
      </dgm:t>
    </dgm:pt>
    <dgm:pt modelId="{2933BC18-AB29-4CC8-B2F9-98669309017D}" type="parTrans" cxnId="{23B7EAEF-1260-48C2-B993-81DF7980ABF2}">
      <dgm:prSet/>
      <dgm:spPr/>
      <dgm:t>
        <a:bodyPr/>
        <a:lstStyle/>
        <a:p>
          <a:endParaRPr lang="pl-PL"/>
        </a:p>
      </dgm:t>
    </dgm:pt>
    <dgm:pt modelId="{645F2E70-E204-4A05-83CF-7FE5CC0658F7}" type="sibTrans" cxnId="{23B7EAEF-1260-48C2-B993-81DF7980ABF2}">
      <dgm:prSet/>
      <dgm:spPr/>
      <dgm:t>
        <a:bodyPr/>
        <a:lstStyle/>
        <a:p>
          <a:endParaRPr lang="pl-PL"/>
        </a:p>
      </dgm:t>
    </dgm:pt>
    <dgm:pt modelId="{3039BC94-3639-40B0-9B2F-11D0881E501E}">
      <dgm:prSet phldrT="[Text]"/>
      <dgm:spPr/>
      <dgm:t>
        <a:bodyPr/>
        <a:lstStyle/>
        <a:p>
          <a:r>
            <a:rPr lang="pl-PL" dirty="0" smtClean="0"/>
            <a:t>Obiad</a:t>
          </a:r>
          <a:endParaRPr lang="pl-PL" dirty="0"/>
        </a:p>
      </dgm:t>
    </dgm:pt>
    <dgm:pt modelId="{FF22698F-2C24-4B2C-A056-716B79C79F34}" type="parTrans" cxnId="{48418320-FD07-439E-B820-7CBF9D49093A}">
      <dgm:prSet/>
      <dgm:spPr/>
      <dgm:t>
        <a:bodyPr/>
        <a:lstStyle/>
        <a:p>
          <a:endParaRPr lang="pl-PL"/>
        </a:p>
      </dgm:t>
    </dgm:pt>
    <dgm:pt modelId="{924CF4AD-9D4E-49B5-8D6E-77EB03C3DAA0}" type="sibTrans" cxnId="{48418320-FD07-439E-B820-7CBF9D49093A}">
      <dgm:prSet/>
      <dgm:spPr/>
      <dgm:t>
        <a:bodyPr/>
        <a:lstStyle/>
        <a:p>
          <a:endParaRPr lang="pl-PL"/>
        </a:p>
      </dgm:t>
    </dgm:pt>
    <dgm:pt modelId="{78DC8D21-7B92-40B0-B356-29FD1B049753}">
      <dgm:prSet phldrT="[Text]"/>
      <dgm:spPr/>
      <dgm:t>
        <a:bodyPr/>
        <a:lstStyle/>
        <a:p>
          <a:r>
            <a:rPr lang="pl-PL" dirty="0" smtClean="0"/>
            <a:t>Coca-Cola</a:t>
          </a:r>
          <a:endParaRPr lang="pl-PL" dirty="0"/>
        </a:p>
      </dgm:t>
    </dgm:pt>
    <dgm:pt modelId="{42C9A6D4-D78B-4C7C-8238-9A4E23504397}" type="parTrans" cxnId="{D84C8CAD-25B9-4834-BF31-218172B16459}">
      <dgm:prSet/>
      <dgm:spPr/>
      <dgm:t>
        <a:bodyPr/>
        <a:lstStyle/>
        <a:p>
          <a:endParaRPr lang="pl-PL"/>
        </a:p>
      </dgm:t>
    </dgm:pt>
    <dgm:pt modelId="{83F892E2-0414-4B1F-80D8-530787917EAD}" type="sibTrans" cxnId="{D84C8CAD-25B9-4834-BF31-218172B16459}">
      <dgm:prSet/>
      <dgm:spPr/>
      <dgm:t>
        <a:bodyPr/>
        <a:lstStyle/>
        <a:p>
          <a:endParaRPr lang="pl-PL"/>
        </a:p>
      </dgm:t>
    </dgm:pt>
    <dgm:pt modelId="{DEB5EEF0-D9DE-4F8A-A2E3-DD522BCCC97E}">
      <dgm:prSet phldrT="[Text]"/>
      <dgm:spPr/>
      <dgm:t>
        <a:bodyPr/>
        <a:lstStyle/>
        <a:p>
          <a:r>
            <a:rPr lang="pl-PL" dirty="0" smtClean="0"/>
            <a:t>Pierogi z mięsem ze sklepu</a:t>
          </a:r>
          <a:endParaRPr lang="pl-PL" dirty="0"/>
        </a:p>
      </dgm:t>
    </dgm:pt>
    <dgm:pt modelId="{6950C2CD-B090-4ECF-AACD-4D30844F56EE}" type="parTrans" cxnId="{A4AFE892-7C1C-4B38-A757-11A7CFE341B3}">
      <dgm:prSet/>
      <dgm:spPr/>
      <dgm:t>
        <a:bodyPr/>
        <a:lstStyle/>
        <a:p>
          <a:endParaRPr lang="pl-PL"/>
        </a:p>
      </dgm:t>
    </dgm:pt>
    <dgm:pt modelId="{714FB371-747B-43C1-B603-C8F7A601A1CD}" type="sibTrans" cxnId="{A4AFE892-7C1C-4B38-A757-11A7CFE341B3}">
      <dgm:prSet/>
      <dgm:spPr/>
      <dgm:t>
        <a:bodyPr/>
        <a:lstStyle/>
        <a:p>
          <a:endParaRPr lang="pl-PL"/>
        </a:p>
      </dgm:t>
    </dgm:pt>
    <dgm:pt modelId="{79D3F827-E2F9-46A5-81DF-9287A9753161}">
      <dgm:prSet phldrT="[Text]"/>
      <dgm:spPr/>
      <dgm:t>
        <a:bodyPr/>
        <a:lstStyle/>
        <a:p>
          <a:r>
            <a:rPr lang="pl-PL" dirty="0" smtClean="0"/>
            <a:t>Deser</a:t>
          </a:r>
          <a:endParaRPr lang="pl-PL" dirty="0"/>
        </a:p>
      </dgm:t>
    </dgm:pt>
    <dgm:pt modelId="{FEBC57AA-2F6A-4790-9831-BAB68D5A33FD}" type="parTrans" cxnId="{9A4D7FF9-914E-4A8D-A714-CB84B0CA6331}">
      <dgm:prSet/>
      <dgm:spPr/>
      <dgm:t>
        <a:bodyPr/>
        <a:lstStyle/>
        <a:p>
          <a:endParaRPr lang="pl-PL"/>
        </a:p>
      </dgm:t>
    </dgm:pt>
    <dgm:pt modelId="{D463378F-0339-4AC9-9522-3BBEC9A9DAE0}" type="sibTrans" cxnId="{9A4D7FF9-914E-4A8D-A714-CB84B0CA6331}">
      <dgm:prSet/>
      <dgm:spPr/>
      <dgm:t>
        <a:bodyPr/>
        <a:lstStyle/>
        <a:p>
          <a:endParaRPr lang="pl-PL"/>
        </a:p>
      </dgm:t>
    </dgm:pt>
    <dgm:pt modelId="{2D13A5AB-5A17-48D1-B6F4-88567ECFB56B}">
      <dgm:prSet phldrT="[Text]"/>
      <dgm:spPr/>
      <dgm:t>
        <a:bodyPr/>
        <a:lstStyle/>
        <a:p>
          <a:r>
            <a:rPr lang="pl-PL" dirty="0" smtClean="0"/>
            <a:t>Muffinki czekoladowe</a:t>
          </a:r>
          <a:endParaRPr lang="pl-PL" dirty="0"/>
        </a:p>
      </dgm:t>
    </dgm:pt>
    <dgm:pt modelId="{C816B508-0393-4F6F-A802-CE27A3E0F791}" type="parTrans" cxnId="{FFA2C58B-4566-4DB9-A668-7AE6B9732697}">
      <dgm:prSet/>
      <dgm:spPr/>
      <dgm:t>
        <a:bodyPr/>
        <a:lstStyle/>
        <a:p>
          <a:endParaRPr lang="pl-PL"/>
        </a:p>
      </dgm:t>
    </dgm:pt>
    <dgm:pt modelId="{E31EEE2C-109A-429F-8AD1-406C5506BEE8}" type="sibTrans" cxnId="{FFA2C58B-4566-4DB9-A668-7AE6B9732697}">
      <dgm:prSet/>
      <dgm:spPr/>
      <dgm:t>
        <a:bodyPr/>
        <a:lstStyle/>
        <a:p>
          <a:endParaRPr lang="pl-PL"/>
        </a:p>
      </dgm:t>
    </dgm:pt>
    <dgm:pt modelId="{8C95B121-0D1D-4D54-81DC-6E9B13142AB7}">
      <dgm:prSet phldrT="[Text]"/>
      <dgm:spPr/>
      <dgm:t>
        <a:bodyPr/>
        <a:lstStyle/>
        <a:p>
          <a:r>
            <a:rPr lang="pl-PL" dirty="0" smtClean="0"/>
            <a:t>Kolacja</a:t>
          </a:r>
          <a:endParaRPr lang="pl-PL" dirty="0"/>
        </a:p>
      </dgm:t>
    </dgm:pt>
    <dgm:pt modelId="{39A59150-6ED4-4BC9-9F09-77E09847C74F}" type="parTrans" cxnId="{891A3ECB-1400-479C-9951-B63FAA032DF7}">
      <dgm:prSet/>
      <dgm:spPr/>
      <dgm:t>
        <a:bodyPr/>
        <a:lstStyle/>
        <a:p>
          <a:endParaRPr lang="pl-PL"/>
        </a:p>
      </dgm:t>
    </dgm:pt>
    <dgm:pt modelId="{0B68F832-9991-49A5-AA51-206811D38261}" type="sibTrans" cxnId="{891A3ECB-1400-479C-9951-B63FAA032DF7}">
      <dgm:prSet/>
      <dgm:spPr/>
      <dgm:t>
        <a:bodyPr/>
        <a:lstStyle/>
        <a:p>
          <a:endParaRPr lang="pl-PL"/>
        </a:p>
      </dgm:t>
    </dgm:pt>
    <dgm:pt modelId="{389D3C9D-F8C4-402D-81A9-86A9480D8E57}">
      <dgm:prSet phldrT="[Text]"/>
      <dgm:spPr/>
      <dgm:t>
        <a:bodyPr/>
        <a:lstStyle/>
        <a:p>
          <a:r>
            <a:rPr lang="pl-PL" dirty="0" smtClean="0"/>
            <a:t>Hot-Dog</a:t>
          </a:r>
          <a:endParaRPr lang="pl-PL" dirty="0"/>
        </a:p>
      </dgm:t>
    </dgm:pt>
    <dgm:pt modelId="{C9FDADD2-35B1-421C-ADCB-5A76C85BB69C}" type="parTrans" cxnId="{D141668E-4A66-488B-8898-EF80B9009EF0}">
      <dgm:prSet/>
      <dgm:spPr/>
      <dgm:t>
        <a:bodyPr/>
        <a:lstStyle/>
        <a:p>
          <a:endParaRPr lang="pl-PL"/>
        </a:p>
      </dgm:t>
    </dgm:pt>
    <dgm:pt modelId="{08070E26-E9D6-4999-A5AD-30A317F93E5D}" type="sibTrans" cxnId="{D141668E-4A66-488B-8898-EF80B9009EF0}">
      <dgm:prSet/>
      <dgm:spPr/>
      <dgm:t>
        <a:bodyPr/>
        <a:lstStyle/>
        <a:p>
          <a:endParaRPr lang="pl-PL"/>
        </a:p>
      </dgm:t>
    </dgm:pt>
    <dgm:pt modelId="{720FFF35-BACE-4858-BDBF-8221E1F62B10}" type="pres">
      <dgm:prSet presAssocID="{135B9A84-0B2D-4B28-A267-26B9FC6718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16FE7A0-22FE-4DB5-8F5F-37998B83BADD}" type="pres">
      <dgm:prSet presAssocID="{792BD9F1-A5BC-4FFA-9FE9-BDAF2D9FCD4B}" presName="hierRoot1" presStyleCnt="0"/>
      <dgm:spPr/>
      <dgm:t>
        <a:bodyPr/>
        <a:lstStyle/>
        <a:p>
          <a:endParaRPr lang="pl-PL"/>
        </a:p>
      </dgm:t>
    </dgm:pt>
    <dgm:pt modelId="{401F8D61-6B3D-436F-A8EA-1F4F1499CE52}" type="pres">
      <dgm:prSet presAssocID="{792BD9F1-A5BC-4FFA-9FE9-BDAF2D9FCD4B}" presName="composite" presStyleCnt="0"/>
      <dgm:spPr/>
      <dgm:t>
        <a:bodyPr/>
        <a:lstStyle/>
        <a:p>
          <a:endParaRPr lang="pl-PL"/>
        </a:p>
      </dgm:t>
    </dgm:pt>
    <dgm:pt modelId="{C2D1A7E2-915F-4ADE-8A7D-84A6B09B5948}" type="pres">
      <dgm:prSet presAssocID="{792BD9F1-A5BC-4FFA-9FE9-BDAF2D9FCD4B}" presName="background" presStyleLbl="node0" presStyleIdx="0" presStyleCnt="1"/>
      <dgm:spPr/>
      <dgm:t>
        <a:bodyPr/>
        <a:lstStyle/>
        <a:p>
          <a:endParaRPr lang="pl-PL"/>
        </a:p>
      </dgm:t>
    </dgm:pt>
    <dgm:pt modelId="{EE67D523-15A6-49DB-9444-3087A9773CD8}" type="pres">
      <dgm:prSet presAssocID="{792BD9F1-A5BC-4FFA-9FE9-BDAF2D9FCD4B}" presName="text" presStyleLbl="fgAcc0" presStyleIdx="0" presStyleCnt="1" custScaleX="132177" custScaleY="14989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B45393D-A87C-4BA2-A576-CDE82BD4F880}" type="pres">
      <dgm:prSet presAssocID="{792BD9F1-A5BC-4FFA-9FE9-BDAF2D9FCD4B}" presName="hierChild2" presStyleCnt="0"/>
      <dgm:spPr/>
      <dgm:t>
        <a:bodyPr/>
        <a:lstStyle/>
        <a:p>
          <a:endParaRPr lang="pl-PL"/>
        </a:p>
      </dgm:t>
    </dgm:pt>
    <dgm:pt modelId="{DABC257E-CFCF-4108-B28C-E83CBA0A3DD7}" type="pres">
      <dgm:prSet presAssocID="{2B6AD17F-1FEC-4EC3-86FC-97E138C19DFA}" presName="Name10" presStyleLbl="parChTrans1D2" presStyleIdx="0" presStyleCnt="5"/>
      <dgm:spPr/>
      <dgm:t>
        <a:bodyPr/>
        <a:lstStyle/>
        <a:p>
          <a:endParaRPr lang="pl-PL"/>
        </a:p>
      </dgm:t>
    </dgm:pt>
    <dgm:pt modelId="{62874780-32AF-4676-9EE1-209A4B7F430B}" type="pres">
      <dgm:prSet presAssocID="{68B661BA-A82B-49A8-B85F-D15A8B5976E2}" presName="hierRoot2" presStyleCnt="0"/>
      <dgm:spPr/>
      <dgm:t>
        <a:bodyPr/>
        <a:lstStyle/>
        <a:p>
          <a:endParaRPr lang="pl-PL"/>
        </a:p>
      </dgm:t>
    </dgm:pt>
    <dgm:pt modelId="{731E7C13-BFA2-4E7B-8C43-9B68E9D27882}" type="pres">
      <dgm:prSet presAssocID="{68B661BA-A82B-49A8-B85F-D15A8B5976E2}" presName="composite2" presStyleCnt="0"/>
      <dgm:spPr/>
      <dgm:t>
        <a:bodyPr/>
        <a:lstStyle/>
        <a:p>
          <a:endParaRPr lang="pl-PL"/>
        </a:p>
      </dgm:t>
    </dgm:pt>
    <dgm:pt modelId="{B5DA27E9-BDD9-4954-85AC-CE84076AA786}" type="pres">
      <dgm:prSet presAssocID="{68B661BA-A82B-49A8-B85F-D15A8B5976E2}" presName="background2" presStyleLbl="node2" presStyleIdx="0" presStyleCnt="5"/>
      <dgm:spPr/>
      <dgm:t>
        <a:bodyPr/>
        <a:lstStyle/>
        <a:p>
          <a:endParaRPr lang="pl-PL"/>
        </a:p>
      </dgm:t>
    </dgm:pt>
    <dgm:pt modelId="{713F92ED-1C56-4B71-A218-F0582A48B74F}" type="pres">
      <dgm:prSet presAssocID="{68B661BA-A82B-49A8-B85F-D15A8B5976E2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F078939-70B8-4D32-8FC7-2D1848F87E15}" type="pres">
      <dgm:prSet presAssocID="{68B661BA-A82B-49A8-B85F-D15A8B5976E2}" presName="hierChild3" presStyleCnt="0"/>
      <dgm:spPr/>
      <dgm:t>
        <a:bodyPr/>
        <a:lstStyle/>
        <a:p>
          <a:endParaRPr lang="pl-PL"/>
        </a:p>
      </dgm:t>
    </dgm:pt>
    <dgm:pt modelId="{FFF8B137-298B-42E4-9833-FF8AD204D9DE}" type="pres">
      <dgm:prSet presAssocID="{441BE0E8-461A-4AC9-AC82-E39E079A55FF}" presName="Name17" presStyleLbl="parChTrans1D3" presStyleIdx="0" presStyleCnt="7"/>
      <dgm:spPr/>
      <dgm:t>
        <a:bodyPr/>
        <a:lstStyle/>
        <a:p>
          <a:endParaRPr lang="pl-PL"/>
        </a:p>
      </dgm:t>
    </dgm:pt>
    <dgm:pt modelId="{F57813CC-6F09-4A2E-9899-97A3026027E0}" type="pres">
      <dgm:prSet presAssocID="{3A07CD20-1743-4163-AECE-D11BCFF73608}" presName="hierRoot3" presStyleCnt="0"/>
      <dgm:spPr/>
      <dgm:t>
        <a:bodyPr/>
        <a:lstStyle/>
        <a:p>
          <a:endParaRPr lang="pl-PL"/>
        </a:p>
      </dgm:t>
    </dgm:pt>
    <dgm:pt modelId="{8246BC0A-5B21-4D1F-9FF1-78D45DD3F6C2}" type="pres">
      <dgm:prSet presAssocID="{3A07CD20-1743-4163-AECE-D11BCFF73608}" presName="composite3" presStyleCnt="0"/>
      <dgm:spPr/>
      <dgm:t>
        <a:bodyPr/>
        <a:lstStyle/>
        <a:p>
          <a:endParaRPr lang="pl-PL"/>
        </a:p>
      </dgm:t>
    </dgm:pt>
    <dgm:pt modelId="{37C0835C-A6C9-4460-8955-62B734FF1270}" type="pres">
      <dgm:prSet presAssocID="{3A07CD20-1743-4163-AECE-D11BCFF73608}" presName="background3" presStyleLbl="node3" presStyleIdx="0" presStyleCnt="7"/>
      <dgm:spPr/>
      <dgm:t>
        <a:bodyPr/>
        <a:lstStyle/>
        <a:p>
          <a:endParaRPr lang="pl-PL"/>
        </a:p>
      </dgm:t>
    </dgm:pt>
    <dgm:pt modelId="{CE40F1EF-781B-4E9C-AD66-FC2B03A20DB3}" type="pres">
      <dgm:prSet presAssocID="{3A07CD20-1743-4163-AECE-D11BCFF73608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BF1311C-9562-4CBE-ADAE-71A2A3FFCDDA}" type="pres">
      <dgm:prSet presAssocID="{3A07CD20-1743-4163-AECE-D11BCFF73608}" presName="hierChild4" presStyleCnt="0"/>
      <dgm:spPr/>
      <dgm:t>
        <a:bodyPr/>
        <a:lstStyle/>
        <a:p>
          <a:endParaRPr lang="pl-PL"/>
        </a:p>
      </dgm:t>
    </dgm:pt>
    <dgm:pt modelId="{A4FFCECF-DC68-4B61-BB48-F473D90A0EC7}" type="pres">
      <dgm:prSet presAssocID="{5454E198-F052-455A-BE51-4406AEEC47A8}" presName="Name17" presStyleLbl="parChTrans1D3" presStyleIdx="1" presStyleCnt="7"/>
      <dgm:spPr/>
      <dgm:t>
        <a:bodyPr/>
        <a:lstStyle/>
        <a:p>
          <a:endParaRPr lang="pl-PL"/>
        </a:p>
      </dgm:t>
    </dgm:pt>
    <dgm:pt modelId="{EFC717D4-557E-4A39-A478-813C9FCC26E5}" type="pres">
      <dgm:prSet presAssocID="{389975EB-1BD1-4A2B-BCB0-60C65D720335}" presName="hierRoot3" presStyleCnt="0"/>
      <dgm:spPr/>
      <dgm:t>
        <a:bodyPr/>
        <a:lstStyle/>
        <a:p>
          <a:endParaRPr lang="pl-PL"/>
        </a:p>
      </dgm:t>
    </dgm:pt>
    <dgm:pt modelId="{197B8426-C843-4084-AA74-57E544717ACA}" type="pres">
      <dgm:prSet presAssocID="{389975EB-1BD1-4A2B-BCB0-60C65D720335}" presName="composite3" presStyleCnt="0"/>
      <dgm:spPr/>
      <dgm:t>
        <a:bodyPr/>
        <a:lstStyle/>
        <a:p>
          <a:endParaRPr lang="pl-PL"/>
        </a:p>
      </dgm:t>
    </dgm:pt>
    <dgm:pt modelId="{EEFB0277-B6E4-48EB-9B35-E2F9179FB93A}" type="pres">
      <dgm:prSet presAssocID="{389975EB-1BD1-4A2B-BCB0-60C65D720335}" presName="background3" presStyleLbl="node3" presStyleIdx="1" presStyleCnt="7"/>
      <dgm:spPr/>
      <dgm:t>
        <a:bodyPr/>
        <a:lstStyle/>
        <a:p>
          <a:endParaRPr lang="pl-PL"/>
        </a:p>
      </dgm:t>
    </dgm:pt>
    <dgm:pt modelId="{C1493B54-02A6-44BD-BB59-0E7C1B29BE31}" type="pres">
      <dgm:prSet presAssocID="{389975EB-1BD1-4A2B-BCB0-60C65D720335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F4433C4-ACC0-492D-92BD-1384DD40065D}" type="pres">
      <dgm:prSet presAssocID="{389975EB-1BD1-4A2B-BCB0-60C65D720335}" presName="hierChild4" presStyleCnt="0"/>
      <dgm:spPr/>
      <dgm:t>
        <a:bodyPr/>
        <a:lstStyle/>
        <a:p>
          <a:endParaRPr lang="pl-PL"/>
        </a:p>
      </dgm:t>
    </dgm:pt>
    <dgm:pt modelId="{A6D9AC4C-C63D-4180-9CDF-C14AB8B8333F}" type="pres">
      <dgm:prSet presAssocID="{A72B66C9-7016-407D-A6E5-967C04D4F684}" presName="Name10" presStyleLbl="parChTrans1D2" presStyleIdx="1" presStyleCnt="5"/>
      <dgm:spPr/>
      <dgm:t>
        <a:bodyPr/>
        <a:lstStyle/>
        <a:p>
          <a:endParaRPr lang="pl-PL"/>
        </a:p>
      </dgm:t>
    </dgm:pt>
    <dgm:pt modelId="{8809419B-F454-44CB-BFDD-5BF2F0B6F7AF}" type="pres">
      <dgm:prSet presAssocID="{1A456FB7-594B-4D6A-BB48-01DA6EC1C6D8}" presName="hierRoot2" presStyleCnt="0"/>
      <dgm:spPr/>
      <dgm:t>
        <a:bodyPr/>
        <a:lstStyle/>
        <a:p>
          <a:endParaRPr lang="pl-PL"/>
        </a:p>
      </dgm:t>
    </dgm:pt>
    <dgm:pt modelId="{5BE83771-2A40-4643-9A32-EF60C6819579}" type="pres">
      <dgm:prSet presAssocID="{1A456FB7-594B-4D6A-BB48-01DA6EC1C6D8}" presName="composite2" presStyleCnt="0"/>
      <dgm:spPr/>
      <dgm:t>
        <a:bodyPr/>
        <a:lstStyle/>
        <a:p>
          <a:endParaRPr lang="pl-PL"/>
        </a:p>
      </dgm:t>
    </dgm:pt>
    <dgm:pt modelId="{F7E71E10-F434-4773-9A23-92279F8F85AE}" type="pres">
      <dgm:prSet presAssocID="{1A456FB7-594B-4D6A-BB48-01DA6EC1C6D8}" presName="background2" presStyleLbl="node2" presStyleIdx="1" presStyleCnt="5"/>
      <dgm:spPr/>
      <dgm:t>
        <a:bodyPr/>
        <a:lstStyle/>
        <a:p>
          <a:endParaRPr lang="pl-PL"/>
        </a:p>
      </dgm:t>
    </dgm:pt>
    <dgm:pt modelId="{3D7E8C3C-B967-486B-ADE6-FAB21328E506}" type="pres">
      <dgm:prSet presAssocID="{1A456FB7-594B-4D6A-BB48-01DA6EC1C6D8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6DC81E2-FD39-4414-95AE-5F8A9720EC37}" type="pres">
      <dgm:prSet presAssocID="{1A456FB7-594B-4D6A-BB48-01DA6EC1C6D8}" presName="hierChild3" presStyleCnt="0"/>
      <dgm:spPr/>
      <dgm:t>
        <a:bodyPr/>
        <a:lstStyle/>
        <a:p>
          <a:endParaRPr lang="pl-PL"/>
        </a:p>
      </dgm:t>
    </dgm:pt>
    <dgm:pt modelId="{4E00C88C-990F-408F-ABBD-6E211AE7EC05}" type="pres">
      <dgm:prSet presAssocID="{2933BC18-AB29-4CC8-B2F9-98669309017D}" presName="Name17" presStyleLbl="parChTrans1D3" presStyleIdx="2" presStyleCnt="7"/>
      <dgm:spPr/>
      <dgm:t>
        <a:bodyPr/>
        <a:lstStyle/>
        <a:p>
          <a:endParaRPr lang="pl-PL"/>
        </a:p>
      </dgm:t>
    </dgm:pt>
    <dgm:pt modelId="{A6D873E3-FCCD-443C-9533-27C3B1AB7B34}" type="pres">
      <dgm:prSet presAssocID="{ACCEDFED-DAD8-416E-977F-D4824000305F}" presName="hierRoot3" presStyleCnt="0"/>
      <dgm:spPr/>
      <dgm:t>
        <a:bodyPr/>
        <a:lstStyle/>
        <a:p>
          <a:endParaRPr lang="pl-PL"/>
        </a:p>
      </dgm:t>
    </dgm:pt>
    <dgm:pt modelId="{E1EFEFF6-D467-4ABA-AD3F-60ADA8E9E779}" type="pres">
      <dgm:prSet presAssocID="{ACCEDFED-DAD8-416E-977F-D4824000305F}" presName="composite3" presStyleCnt="0"/>
      <dgm:spPr/>
      <dgm:t>
        <a:bodyPr/>
        <a:lstStyle/>
        <a:p>
          <a:endParaRPr lang="pl-PL"/>
        </a:p>
      </dgm:t>
    </dgm:pt>
    <dgm:pt modelId="{BA494065-FE3A-41BB-B556-BF9FA35CEE8E}" type="pres">
      <dgm:prSet presAssocID="{ACCEDFED-DAD8-416E-977F-D4824000305F}" presName="background3" presStyleLbl="node3" presStyleIdx="2" presStyleCnt="7"/>
      <dgm:spPr/>
      <dgm:t>
        <a:bodyPr/>
        <a:lstStyle/>
        <a:p>
          <a:endParaRPr lang="pl-PL"/>
        </a:p>
      </dgm:t>
    </dgm:pt>
    <dgm:pt modelId="{37EF1923-BD7E-44CC-BAB4-32C3D6C61F3C}" type="pres">
      <dgm:prSet presAssocID="{ACCEDFED-DAD8-416E-977F-D4824000305F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68C85B-0FAB-4045-BC09-909B9C921053}" type="pres">
      <dgm:prSet presAssocID="{ACCEDFED-DAD8-416E-977F-D4824000305F}" presName="hierChild4" presStyleCnt="0"/>
      <dgm:spPr/>
      <dgm:t>
        <a:bodyPr/>
        <a:lstStyle/>
        <a:p>
          <a:endParaRPr lang="pl-PL"/>
        </a:p>
      </dgm:t>
    </dgm:pt>
    <dgm:pt modelId="{8E09C724-F296-489B-B784-2970CCA08BB8}" type="pres">
      <dgm:prSet presAssocID="{FF22698F-2C24-4B2C-A056-716B79C79F34}" presName="Name10" presStyleLbl="parChTrans1D2" presStyleIdx="2" presStyleCnt="5"/>
      <dgm:spPr/>
      <dgm:t>
        <a:bodyPr/>
        <a:lstStyle/>
        <a:p>
          <a:endParaRPr lang="pl-PL"/>
        </a:p>
      </dgm:t>
    </dgm:pt>
    <dgm:pt modelId="{4831E5D5-BBB0-4807-B1BC-FACB45E6DA7D}" type="pres">
      <dgm:prSet presAssocID="{3039BC94-3639-40B0-9B2F-11D0881E501E}" presName="hierRoot2" presStyleCnt="0"/>
      <dgm:spPr/>
      <dgm:t>
        <a:bodyPr/>
        <a:lstStyle/>
        <a:p>
          <a:endParaRPr lang="pl-PL"/>
        </a:p>
      </dgm:t>
    </dgm:pt>
    <dgm:pt modelId="{2669179B-C418-41EE-8F94-58300B2B5F2A}" type="pres">
      <dgm:prSet presAssocID="{3039BC94-3639-40B0-9B2F-11D0881E501E}" presName="composite2" presStyleCnt="0"/>
      <dgm:spPr/>
      <dgm:t>
        <a:bodyPr/>
        <a:lstStyle/>
        <a:p>
          <a:endParaRPr lang="pl-PL"/>
        </a:p>
      </dgm:t>
    </dgm:pt>
    <dgm:pt modelId="{3D1A90A5-80A9-4403-908A-389B8972ADCF}" type="pres">
      <dgm:prSet presAssocID="{3039BC94-3639-40B0-9B2F-11D0881E501E}" presName="background2" presStyleLbl="node2" presStyleIdx="2" presStyleCnt="5"/>
      <dgm:spPr/>
      <dgm:t>
        <a:bodyPr/>
        <a:lstStyle/>
        <a:p>
          <a:endParaRPr lang="pl-PL"/>
        </a:p>
      </dgm:t>
    </dgm:pt>
    <dgm:pt modelId="{7398F4B8-4BE8-4474-967D-E806309B282B}" type="pres">
      <dgm:prSet presAssocID="{3039BC94-3639-40B0-9B2F-11D0881E501E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6D825F8-3E6F-413E-B29A-24219F1F24DB}" type="pres">
      <dgm:prSet presAssocID="{3039BC94-3639-40B0-9B2F-11D0881E501E}" presName="hierChild3" presStyleCnt="0"/>
      <dgm:spPr/>
      <dgm:t>
        <a:bodyPr/>
        <a:lstStyle/>
        <a:p>
          <a:endParaRPr lang="pl-PL"/>
        </a:p>
      </dgm:t>
    </dgm:pt>
    <dgm:pt modelId="{37F6ED11-3E9F-4018-BE8B-34A569FAAD55}" type="pres">
      <dgm:prSet presAssocID="{42C9A6D4-D78B-4C7C-8238-9A4E23504397}" presName="Name17" presStyleLbl="parChTrans1D3" presStyleIdx="3" presStyleCnt="7"/>
      <dgm:spPr/>
      <dgm:t>
        <a:bodyPr/>
        <a:lstStyle/>
        <a:p>
          <a:endParaRPr lang="pl-PL"/>
        </a:p>
      </dgm:t>
    </dgm:pt>
    <dgm:pt modelId="{D305DD9E-37A9-46ED-AB84-FF7FD5D64E8A}" type="pres">
      <dgm:prSet presAssocID="{78DC8D21-7B92-40B0-B356-29FD1B049753}" presName="hierRoot3" presStyleCnt="0"/>
      <dgm:spPr/>
      <dgm:t>
        <a:bodyPr/>
        <a:lstStyle/>
        <a:p>
          <a:endParaRPr lang="pl-PL"/>
        </a:p>
      </dgm:t>
    </dgm:pt>
    <dgm:pt modelId="{CE1EC542-09BC-476E-8E23-915385419EE2}" type="pres">
      <dgm:prSet presAssocID="{78DC8D21-7B92-40B0-B356-29FD1B049753}" presName="composite3" presStyleCnt="0"/>
      <dgm:spPr/>
      <dgm:t>
        <a:bodyPr/>
        <a:lstStyle/>
        <a:p>
          <a:endParaRPr lang="pl-PL"/>
        </a:p>
      </dgm:t>
    </dgm:pt>
    <dgm:pt modelId="{759ECBB0-D28F-4DC9-9E61-43D795885719}" type="pres">
      <dgm:prSet presAssocID="{78DC8D21-7B92-40B0-B356-29FD1B049753}" presName="background3" presStyleLbl="node3" presStyleIdx="3" presStyleCnt="7"/>
      <dgm:spPr/>
      <dgm:t>
        <a:bodyPr/>
        <a:lstStyle/>
        <a:p>
          <a:endParaRPr lang="pl-PL"/>
        </a:p>
      </dgm:t>
    </dgm:pt>
    <dgm:pt modelId="{7D070436-F639-4DE7-BFF5-6FE203BDD389}" type="pres">
      <dgm:prSet presAssocID="{78DC8D21-7B92-40B0-B356-29FD1B049753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8A00927-109D-4DF3-A45C-A96AD9A01790}" type="pres">
      <dgm:prSet presAssocID="{78DC8D21-7B92-40B0-B356-29FD1B049753}" presName="hierChild4" presStyleCnt="0"/>
      <dgm:spPr/>
      <dgm:t>
        <a:bodyPr/>
        <a:lstStyle/>
        <a:p>
          <a:endParaRPr lang="pl-PL"/>
        </a:p>
      </dgm:t>
    </dgm:pt>
    <dgm:pt modelId="{AF59E966-07E4-4C61-89AD-87AABDF1E3E4}" type="pres">
      <dgm:prSet presAssocID="{6950C2CD-B090-4ECF-AACD-4D30844F56EE}" presName="Name17" presStyleLbl="parChTrans1D3" presStyleIdx="4" presStyleCnt="7"/>
      <dgm:spPr/>
      <dgm:t>
        <a:bodyPr/>
        <a:lstStyle/>
        <a:p>
          <a:endParaRPr lang="pl-PL"/>
        </a:p>
      </dgm:t>
    </dgm:pt>
    <dgm:pt modelId="{75BA376B-920B-43A6-B60E-02B6584618E9}" type="pres">
      <dgm:prSet presAssocID="{DEB5EEF0-D9DE-4F8A-A2E3-DD522BCCC97E}" presName="hierRoot3" presStyleCnt="0"/>
      <dgm:spPr/>
      <dgm:t>
        <a:bodyPr/>
        <a:lstStyle/>
        <a:p>
          <a:endParaRPr lang="pl-PL"/>
        </a:p>
      </dgm:t>
    </dgm:pt>
    <dgm:pt modelId="{57098559-EF91-4E78-8AAE-7CD5668927F4}" type="pres">
      <dgm:prSet presAssocID="{DEB5EEF0-D9DE-4F8A-A2E3-DD522BCCC97E}" presName="composite3" presStyleCnt="0"/>
      <dgm:spPr/>
      <dgm:t>
        <a:bodyPr/>
        <a:lstStyle/>
        <a:p>
          <a:endParaRPr lang="pl-PL"/>
        </a:p>
      </dgm:t>
    </dgm:pt>
    <dgm:pt modelId="{60ED7496-37B1-4205-8F6D-3E26DD456C8B}" type="pres">
      <dgm:prSet presAssocID="{DEB5EEF0-D9DE-4F8A-A2E3-DD522BCCC97E}" presName="background3" presStyleLbl="node3" presStyleIdx="4" presStyleCnt="7"/>
      <dgm:spPr/>
      <dgm:t>
        <a:bodyPr/>
        <a:lstStyle/>
        <a:p>
          <a:endParaRPr lang="pl-PL"/>
        </a:p>
      </dgm:t>
    </dgm:pt>
    <dgm:pt modelId="{D98EB765-EA3F-43EC-AB0C-80DB19621BE1}" type="pres">
      <dgm:prSet presAssocID="{DEB5EEF0-D9DE-4F8A-A2E3-DD522BCCC97E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7E70059-0746-4C1E-B8D8-99E6FAC8D57C}" type="pres">
      <dgm:prSet presAssocID="{DEB5EEF0-D9DE-4F8A-A2E3-DD522BCCC97E}" presName="hierChild4" presStyleCnt="0"/>
      <dgm:spPr/>
      <dgm:t>
        <a:bodyPr/>
        <a:lstStyle/>
        <a:p>
          <a:endParaRPr lang="pl-PL"/>
        </a:p>
      </dgm:t>
    </dgm:pt>
    <dgm:pt modelId="{F821E49A-6C27-424D-BD8D-8E78698AD39B}" type="pres">
      <dgm:prSet presAssocID="{FEBC57AA-2F6A-4790-9831-BAB68D5A33FD}" presName="Name10" presStyleLbl="parChTrans1D2" presStyleIdx="3" presStyleCnt="5"/>
      <dgm:spPr/>
      <dgm:t>
        <a:bodyPr/>
        <a:lstStyle/>
        <a:p>
          <a:endParaRPr lang="pl-PL"/>
        </a:p>
      </dgm:t>
    </dgm:pt>
    <dgm:pt modelId="{8DBD3E41-04D8-4E4E-BA9A-83ECAA32DE41}" type="pres">
      <dgm:prSet presAssocID="{79D3F827-E2F9-46A5-81DF-9287A9753161}" presName="hierRoot2" presStyleCnt="0"/>
      <dgm:spPr/>
      <dgm:t>
        <a:bodyPr/>
        <a:lstStyle/>
        <a:p>
          <a:endParaRPr lang="pl-PL"/>
        </a:p>
      </dgm:t>
    </dgm:pt>
    <dgm:pt modelId="{F9B81065-B8E2-4EB2-9543-BAB64FB610D4}" type="pres">
      <dgm:prSet presAssocID="{79D3F827-E2F9-46A5-81DF-9287A9753161}" presName="composite2" presStyleCnt="0"/>
      <dgm:spPr/>
      <dgm:t>
        <a:bodyPr/>
        <a:lstStyle/>
        <a:p>
          <a:endParaRPr lang="pl-PL"/>
        </a:p>
      </dgm:t>
    </dgm:pt>
    <dgm:pt modelId="{3E143DDA-0E8E-4AA8-8A2B-F5540CC69F43}" type="pres">
      <dgm:prSet presAssocID="{79D3F827-E2F9-46A5-81DF-9287A9753161}" presName="background2" presStyleLbl="node2" presStyleIdx="3" presStyleCnt="5"/>
      <dgm:spPr/>
      <dgm:t>
        <a:bodyPr/>
        <a:lstStyle/>
        <a:p>
          <a:endParaRPr lang="pl-PL"/>
        </a:p>
      </dgm:t>
    </dgm:pt>
    <dgm:pt modelId="{790BDCC2-752E-4D78-B46F-7F489A2AECE7}" type="pres">
      <dgm:prSet presAssocID="{79D3F827-E2F9-46A5-81DF-9287A9753161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D9A8246-CA88-4E4C-8C34-D6312523B0CA}" type="pres">
      <dgm:prSet presAssocID="{79D3F827-E2F9-46A5-81DF-9287A9753161}" presName="hierChild3" presStyleCnt="0"/>
      <dgm:spPr/>
      <dgm:t>
        <a:bodyPr/>
        <a:lstStyle/>
        <a:p>
          <a:endParaRPr lang="pl-PL"/>
        </a:p>
      </dgm:t>
    </dgm:pt>
    <dgm:pt modelId="{89AE3697-0E4F-402F-96D4-F661BFC47BDF}" type="pres">
      <dgm:prSet presAssocID="{C816B508-0393-4F6F-A802-CE27A3E0F791}" presName="Name17" presStyleLbl="parChTrans1D3" presStyleIdx="5" presStyleCnt="7"/>
      <dgm:spPr/>
      <dgm:t>
        <a:bodyPr/>
        <a:lstStyle/>
        <a:p>
          <a:endParaRPr lang="pl-PL"/>
        </a:p>
      </dgm:t>
    </dgm:pt>
    <dgm:pt modelId="{10844DB3-F92D-4E9A-BBBD-1728A5835200}" type="pres">
      <dgm:prSet presAssocID="{2D13A5AB-5A17-48D1-B6F4-88567ECFB56B}" presName="hierRoot3" presStyleCnt="0"/>
      <dgm:spPr/>
      <dgm:t>
        <a:bodyPr/>
        <a:lstStyle/>
        <a:p>
          <a:endParaRPr lang="pl-PL"/>
        </a:p>
      </dgm:t>
    </dgm:pt>
    <dgm:pt modelId="{4EE1C6E3-B52F-48D0-9241-E9576C49B2CF}" type="pres">
      <dgm:prSet presAssocID="{2D13A5AB-5A17-48D1-B6F4-88567ECFB56B}" presName="composite3" presStyleCnt="0"/>
      <dgm:spPr/>
      <dgm:t>
        <a:bodyPr/>
        <a:lstStyle/>
        <a:p>
          <a:endParaRPr lang="pl-PL"/>
        </a:p>
      </dgm:t>
    </dgm:pt>
    <dgm:pt modelId="{7336F34C-B2AD-4D41-991E-E84FCDEF49EF}" type="pres">
      <dgm:prSet presAssocID="{2D13A5AB-5A17-48D1-B6F4-88567ECFB56B}" presName="background3" presStyleLbl="node3" presStyleIdx="5" presStyleCnt="7"/>
      <dgm:spPr/>
      <dgm:t>
        <a:bodyPr/>
        <a:lstStyle/>
        <a:p>
          <a:endParaRPr lang="pl-PL"/>
        </a:p>
      </dgm:t>
    </dgm:pt>
    <dgm:pt modelId="{34C9846D-48EA-41A0-964B-B59CB99F7B09}" type="pres">
      <dgm:prSet presAssocID="{2D13A5AB-5A17-48D1-B6F4-88567ECFB56B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9423A3E-5BC5-489F-AA1B-1BCD2AA791EC}" type="pres">
      <dgm:prSet presAssocID="{2D13A5AB-5A17-48D1-B6F4-88567ECFB56B}" presName="hierChild4" presStyleCnt="0"/>
      <dgm:spPr/>
      <dgm:t>
        <a:bodyPr/>
        <a:lstStyle/>
        <a:p>
          <a:endParaRPr lang="pl-PL"/>
        </a:p>
      </dgm:t>
    </dgm:pt>
    <dgm:pt modelId="{099A5776-FEEC-4025-B7D1-03179ED8F727}" type="pres">
      <dgm:prSet presAssocID="{39A59150-6ED4-4BC9-9F09-77E09847C74F}" presName="Name10" presStyleLbl="parChTrans1D2" presStyleIdx="4" presStyleCnt="5"/>
      <dgm:spPr/>
      <dgm:t>
        <a:bodyPr/>
        <a:lstStyle/>
        <a:p>
          <a:endParaRPr lang="pl-PL"/>
        </a:p>
      </dgm:t>
    </dgm:pt>
    <dgm:pt modelId="{0F3A814E-57EB-47AA-B7D4-E061600CAFA8}" type="pres">
      <dgm:prSet presAssocID="{8C95B121-0D1D-4D54-81DC-6E9B13142AB7}" presName="hierRoot2" presStyleCnt="0"/>
      <dgm:spPr/>
      <dgm:t>
        <a:bodyPr/>
        <a:lstStyle/>
        <a:p>
          <a:endParaRPr lang="pl-PL"/>
        </a:p>
      </dgm:t>
    </dgm:pt>
    <dgm:pt modelId="{23F3B3F8-AF22-4CFA-A074-9F9F0AEBDC71}" type="pres">
      <dgm:prSet presAssocID="{8C95B121-0D1D-4D54-81DC-6E9B13142AB7}" presName="composite2" presStyleCnt="0"/>
      <dgm:spPr/>
      <dgm:t>
        <a:bodyPr/>
        <a:lstStyle/>
        <a:p>
          <a:endParaRPr lang="pl-PL"/>
        </a:p>
      </dgm:t>
    </dgm:pt>
    <dgm:pt modelId="{CB6D32BD-FA0C-47A8-9A53-C1E30E15EB79}" type="pres">
      <dgm:prSet presAssocID="{8C95B121-0D1D-4D54-81DC-6E9B13142AB7}" presName="background2" presStyleLbl="node2" presStyleIdx="4" presStyleCnt="5"/>
      <dgm:spPr/>
      <dgm:t>
        <a:bodyPr/>
        <a:lstStyle/>
        <a:p>
          <a:endParaRPr lang="pl-PL"/>
        </a:p>
      </dgm:t>
    </dgm:pt>
    <dgm:pt modelId="{E4FE0655-AFC2-488F-93EC-327E247DBD64}" type="pres">
      <dgm:prSet presAssocID="{8C95B121-0D1D-4D54-81DC-6E9B13142AB7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D2299E1-7BCE-4582-A4CB-DB001C79E0E1}" type="pres">
      <dgm:prSet presAssocID="{8C95B121-0D1D-4D54-81DC-6E9B13142AB7}" presName="hierChild3" presStyleCnt="0"/>
      <dgm:spPr/>
      <dgm:t>
        <a:bodyPr/>
        <a:lstStyle/>
        <a:p>
          <a:endParaRPr lang="pl-PL"/>
        </a:p>
      </dgm:t>
    </dgm:pt>
    <dgm:pt modelId="{38E6634A-683B-4CFA-9971-EDEBCFF1EBDE}" type="pres">
      <dgm:prSet presAssocID="{C9FDADD2-35B1-421C-ADCB-5A76C85BB69C}" presName="Name17" presStyleLbl="parChTrans1D3" presStyleIdx="6" presStyleCnt="7"/>
      <dgm:spPr/>
      <dgm:t>
        <a:bodyPr/>
        <a:lstStyle/>
        <a:p>
          <a:endParaRPr lang="pl-PL"/>
        </a:p>
      </dgm:t>
    </dgm:pt>
    <dgm:pt modelId="{AFB7C4F3-D40B-4A80-9684-4E42E07E4BCB}" type="pres">
      <dgm:prSet presAssocID="{389D3C9D-F8C4-402D-81A9-86A9480D8E57}" presName="hierRoot3" presStyleCnt="0"/>
      <dgm:spPr/>
      <dgm:t>
        <a:bodyPr/>
        <a:lstStyle/>
        <a:p>
          <a:endParaRPr lang="pl-PL"/>
        </a:p>
      </dgm:t>
    </dgm:pt>
    <dgm:pt modelId="{062780CF-805B-4BCC-8AED-4556ADFBE12D}" type="pres">
      <dgm:prSet presAssocID="{389D3C9D-F8C4-402D-81A9-86A9480D8E57}" presName="composite3" presStyleCnt="0"/>
      <dgm:spPr/>
      <dgm:t>
        <a:bodyPr/>
        <a:lstStyle/>
        <a:p>
          <a:endParaRPr lang="pl-PL"/>
        </a:p>
      </dgm:t>
    </dgm:pt>
    <dgm:pt modelId="{DB8B4770-A091-4C25-A8EE-0FCEB265FCBD}" type="pres">
      <dgm:prSet presAssocID="{389D3C9D-F8C4-402D-81A9-86A9480D8E57}" presName="background3" presStyleLbl="node3" presStyleIdx="6" presStyleCnt="7"/>
      <dgm:spPr/>
      <dgm:t>
        <a:bodyPr/>
        <a:lstStyle/>
        <a:p>
          <a:endParaRPr lang="pl-PL"/>
        </a:p>
      </dgm:t>
    </dgm:pt>
    <dgm:pt modelId="{6BE09F65-E4FB-4E42-BD81-B3818C896029}" type="pres">
      <dgm:prSet presAssocID="{389D3C9D-F8C4-402D-81A9-86A9480D8E57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444F933-36E4-4B5B-A6AA-6A2C25ED93F5}" type="pres">
      <dgm:prSet presAssocID="{389D3C9D-F8C4-402D-81A9-86A9480D8E57}" presName="hierChild4" presStyleCnt="0"/>
      <dgm:spPr/>
      <dgm:t>
        <a:bodyPr/>
        <a:lstStyle/>
        <a:p>
          <a:endParaRPr lang="pl-PL"/>
        </a:p>
      </dgm:t>
    </dgm:pt>
  </dgm:ptLst>
  <dgm:cxnLst>
    <dgm:cxn modelId="{0CA03957-0274-4F23-B0F8-C30C0A29CF72}" srcId="{135B9A84-0B2D-4B28-A267-26B9FC671849}" destId="{792BD9F1-A5BC-4FFA-9FE9-BDAF2D9FCD4B}" srcOrd="0" destOrd="0" parTransId="{62FF0C50-FF1E-43FF-BC60-9BB6E877E895}" sibTransId="{2E083E30-F477-4009-A2DC-CDD190F4E374}"/>
    <dgm:cxn modelId="{B202B394-7CC4-4499-BFB2-AED433467D12}" type="presOf" srcId="{C816B508-0393-4F6F-A802-CE27A3E0F791}" destId="{89AE3697-0E4F-402F-96D4-F661BFC47BDF}" srcOrd="0" destOrd="0" presId="urn:microsoft.com/office/officeart/2005/8/layout/hierarchy1"/>
    <dgm:cxn modelId="{6B796544-76BE-47DD-A55F-37FC606E4953}" type="presOf" srcId="{135B9A84-0B2D-4B28-A267-26B9FC671849}" destId="{720FFF35-BACE-4858-BDBF-8221E1F62B10}" srcOrd="0" destOrd="0" presId="urn:microsoft.com/office/officeart/2005/8/layout/hierarchy1"/>
    <dgm:cxn modelId="{2A19A5F5-9C76-4F2A-8696-AC6B5804B83C}" type="presOf" srcId="{39A59150-6ED4-4BC9-9F09-77E09847C74F}" destId="{099A5776-FEEC-4025-B7D1-03179ED8F727}" srcOrd="0" destOrd="0" presId="urn:microsoft.com/office/officeart/2005/8/layout/hierarchy1"/>
    <dgm:cxn modelId="{9A4D7FF9-914E-4A8D-A714-CB84B0CA6331}" srcId="{792BD9F1-A5BC-4FFA-9FE9-BDAF2D9FCD4B}" destId="{79D3F827-E2F9-46A5-81DF-9287A9753161}" srcOrd="3" destOrd="0" parTransId="{FEBC57AA-2F6A-4790-9831-BAB68D5A33FD}" sibTransId="{D463378F-0339-4AC9-9522-3BBEC9A9DAE0}"/>
    <dgm:cxn modelId="{7CE257B8-CDE8-4268-92BC-3CBEB59CEA78}" type="presOf" srcId="{FF22698F-2C24-4B2C-A056-716B79C79F34}" destId="{8E09C724-F296-489B-B784-2970CCA08BB8}" srcOrd="0" destOrd="0" presId="urn:microsoft.com/office/officeart/2005/8/layout/hierarchy1"/>
    <dgm:cxn modelId="{75C1079C-0AC0-4534-A4E9-D2004D2036E8}" type="presOf" srcId="{42C9A6D4-D78B-4C7C-8238-9A4E23504397}" destId="{37F6ED11-3E9F-4018-BE8B-34A569FAAD55}" srcOrd="0" destOrd="0" presId="urn:microsoft.com/office/officeart/2005/8/layout/hierarchy1"/>
    <dgm:cxn modelId="{73A035BF-A95E-4223-9B92-5DD0ACB67270}" type="presOf" srcId="{C9FDADD2-35B1-421C-ADCB-5A76C85BB69C}" destId="{38E6634A-683B-4CFA-9971-EDEBCFF1EBDE}" srcOrd="0" destOrd="0" presId="urn:microsoft.com/office/officeart/2005/8/layout/hierarchy1"/>
    <dgm:cxn modelId="{1B62E484-95F3-494F-931E-607182CD0CF2}" type="presOf" srcId="{8C95B121-0D1D-4D54-81DC-6E9B13142AB7}" destId="{E4FE0655-AFC2-488F-93EC-327E247DBD64}" srcOrd="0" destOrd="0" presId="urn:microsoft.com/office/officeart/2005/8/layout/hierarchy1"/>
    <dgm:cxn modelId="{B6CE5824-2249-4DFF-AE42-416AA0FAE01E}" type="presOf" srcId="{3A07CD20-1743-4163-AECE-D11BCFF73608}" destId="{CE40F1EF-781B-4E9C-AD66-FC2B03A20DB3}" srcOrd="0" destOrd="0" presId="urn:microsoft.com/office/officeart/2005/8/layout/hierarchy1"/>
    <dgm:cxn modelId="{48418320-FD07-439E-B820-7CBF9D49093A}" srcId="{792BD9F1-A5BC-4FFA-9FE9-BDAF2D9FCD4B}" destId="{3039BC94-3639-40B0-9B2F-11D0881E501E}" srcOrd="2" destOrd="0" parTransId="{FF22698F-2C24-4B2C-A056-716B79C79F34}" sibTransId="{924CF4AD-9D4E-49B5-8D6E-77EB03C3DAA0}"/>
    <dgm:cxn modelId="{891A3ECB-1400-479C-9951-B63FAA032DF7}" srcId="{792BD9F1-A5BC-4FFA-9FE9-BDAF2D9FCD4B}" destId="{8C95B121-0D1D-4D54-81DC-6E9B13142AB7}" srcOrd="4" destOrd="0" parTransId="{39A59150-6ED4-4BC9-9F09-77E09847C74F}" sibTransId="{0B68F832-9991-49A5-AA51-206811D38261}"/>
    <dgm:cxn modelId="{15535044-4227-4CAB-BA8A-9DFFAEDDD7FF}" type="presOf" srcId="{DEB5EEF0-D9DE-4F8A-A2E3-DD522BCCC97E}" destId="{D98EB765-EA3F-43EC-AB0C-80DB19621BE1}" srcOrd="0" destOrd="0" presId="urn:microsoft.com/office/officeart/2005/8/layout/hierarchy1"/>
    <dgm:cxn modelId="{D141668E-4A66-488B-8898-EF80B9009EF0}" srcId="{8C95B121-0D1D-4D54-81DC-6E9B13142AB7}" destId="{389D3C9D-F8C4-402D-81A9-86A9480D8E57}" srcOrd="0" destOrd="0" parTransId="{C9FDADD2-35B1-421C-ADCB-5A76C85BB69C}" sibTransId="{08070E26-E9D6-4999-A5AD-30A317F93E5D}"/>
    <dgm:cxn modelId="{23B7EAEF-1260-48C2-B993-81DF7980ABF2}" srcId="{1A456FB7-594B-4D6A-BB48-01DA6EC1C6D8}" destId="{ACCEDFED-DAD8-416E-977F-D4824000305F}" srcOrd="0" destOrd="0" parTransId="{2933BC18-AB29-4CC8-B2F9-98669309017D}" sibTransId="{645F2E70-E204-4A05-83CF-7FE5CC0658F7}"/>
    <dgm:cxn modelId="{3DCF79FF-65EF-4243-BB9D-E8EB569FF5D9}" type="presOf" srcId="{78DC8D21-7B92-40B0-B356-29FD1B049753}" destId="{7D070436-F639-4DE7-BFF5-6FE203BDD389}" srcOrd="0" destOrd="0" presId="urn:microsoft.com/office/officeart/2005/8/layout/hierarchy1"/>
    <dgm:cxn modelId="{37911E16-B9C1-4C20-9E32-F4707FC250CF}" type="presOf" srcId="{2933BC18-AB29-4CC8-B2F9-98669309017D}" destId="{4E00C88C-990F-408F-ABBD-6E211AE7EC05}" srcOrd="0" destOrd="0" presId="urn:microsoft.com/office/officeart/2005/8/layout/hierarchy1"/>
    <dgm:cxn modelId="{A425FA9D-D551-4A66-A519-B97EE08988E3}" srcId="{68B661BA-A82B-49A8-B85F-D15A8B5976E2}" destId="{3A07CD20-1743-4163-AECE-D11BCFF73608}" srcOrd="0" destOrd="0" parTransId="{441BE0E8-461A-4AC9-AC82-E39E079A55FF}" sibTransId="{B03F30B7-7E86-4249-9314-CA45E34D9DBB}"/>
    <dgm:cxn modelId="{563D74D7-7D08-422F-8E9A-52AF64A0874C}" type="presOf" srcId="{79D3F827-E2F9-46A5-81DF-9287A9753161}" destId="{790BDCC2-752E-4D78-B46F-7F489A2AECE7}" srcOrd="0" destOrd="0" presId="urn:microsoft.com/office/officeart/2005/8/layout/hierarchy1"/>
    <dgm:cxn modelId="{41BD596D-BDE1-4C15-9B0B-78BF31AEF130}" type="presOf" srcId="{792BD9F1-A5BC-4FFA-9FE9-BDAF2D9FCD4B}" destId="{EE67D523-15A6-49DB-9444-3087A9773CD8}" srcOrd="0" destOrd="0" presId="urn:microsoft.com/office/officeart/2005/8/layout/hierarchy1"/>
    <dgm:cxn modelId="{C7F023BE-2DBE-4A07-AD55-40F21ACB6B6F}" type="presOf" srcId="{FEBC57AA-2F6A-4790-9831-BAB68D5A33FD}" destId="{F821E49A-6C27-424D-BD8D-8E78698AD39B}" srcOrd="0" destOrd="0" presId="urn:microsoft.com/office/officeart/2005/8/layout/hierarchy1"/>
    <dgm:cxn modelId="{78F8BBD5-9EB0-4573-BEFC-DAF96597E79B}" type="presOf" srcId="{2D13A5AB-5A17-48D1-B6F4-88567ECFB56B}" destId="{34C9846D-48EA-41A0-964B-B59CB99F7B09}" srcOrd="0" destOrd="0" presId="urn:microsoft.com/office/officeart/2005/8/layout/hierarchy1"/>
    <dgm:cxn modelId="{7D5437D7-3777-42CE-A368-D4C63C20EA22}" type="presOf" srcId="{389975EB-1BD1-4A2B-BCB0-60C65D720335}" destId="{C1493B54-02A6-44BD-BB59-0E7C1B29BE31}" srcOrd="0" destOrd="0" presId="urn:microsoft.com/office/officeart/2005/8/layout/hierarchy1"/>
    <dgm:cxn modelId="{FFA2C58B-4566-4DB9-A668-7AE6B9732697}" srcId="{79D3F827-E2F9-46A5-81DF-9287A9753161}" destId="{2D13A5AB-5A17-48D1-B6F4-88567ECFB56B}" srcOrd="0" destOrd="0" parTransId="{C816B508-0393-4F6F-A802-CE27A3E0F791}" sibTransId="{E31EEE2C-109A-429F-8AD1-406C5506BEE8}"/>
    <dgm:cxn modelId="{A4AFE892-7C1C-4B38-A757-11A7CFE341B3}" srcId="{3039BC94-3639-40B0-9B2F-11D0881E501E}" destId="{DEB5EEF0-D9DE-4F8A-A2E3-DD522BCCC97E}" srcOrd="1" destOrd="0" parTransId="{6950C2CD-B090-4ECF-AACD-4D30844F56EE}" sibTransId="{714FB371-747B-43C1-B603-C8F7A601A1CD}"/>
    <dgm:cxn modelId="{B9E1F9C7-3DB6-43B5-990A-86F3DDFF6F1D}" type="presOf" srcId="{1A456FB7-594B-4D6A-BB48-01DA6EC1C6D8}" destId="{3D7E8C3C-B967-486B-ADE6-FAB21328E506}" srcOrd="0" destOrd="0" presId="urn:microsoft.com/office/officeart/2005/8/layout/hierarchy1"/>
    <dgm:cxn modelId="{06CBBD2B-AFA5-4F0B-A5DB-26AE740778D4}" type="presOf" srcId="{389D3C9D-F8C4-402D-81A9-86A9480D8E57}" destId="{6BE09F65-E4FB-4E42-BD81-B3818C896029}" srcOrd="0" destOrd="0" presId="urn:microsoft.com/office/officeart/2005/8/layout/hierarchy1"/>
    <dgm:cxn modelId="{67A5407E-9E08-44F3-8D06-80B153E67F0C}" type="presOf" srcId="{68B661BA-A82B-49A8-B85F-D15A8B5976E2}" destId="{713F92ED-1C56-4B71-A218-F0582A48B74F}" srcOrd="0" destOrd="0" presId="urn:microsoft.com/office/officeart/2005/8/layout/hierarchy1"/>
    <dgm:cxn modelId="{CE7B992A-677B-4EAD-A585-7C54D9CEB3F1}" type="presOf" srcId="{2B6AD17F-1FEC-4EC3-86FC-97E138C19DFA}" destId="{DABC257E-CFCF-4108-B28C-E83CBA0A3DD7}" srcOrd="0" destOrd="0" presId="urn:microsoft.com/office/officeart/2005/8/layout/hierarchy1"/>
    <dgm:cxn modelId="{BE69B36B-1628-4223-9091-9C1772A28264}" type="presOf" srcId="{441BE0E8-461A-4AC9-AC82-E39E079A55FF}" destId="{FFF8B137-298B-42E4-9833-FF8AD204D9DE}" srcOrd="0" destOrd="0" presId="urn:microsoft.com/office/officeart/2005/8/layout/hierarchy1"/>
    <dgm:cxn modelId="{14D2F748-0375-4449-8DC4-F7C151D9E3F6}" type="presOf" srcId="{ACCEDFED-DAD8-416E-977F-D4824000305F}" destId="{37EF1923-BD7E-44CC-BAB4-32C3D6C61F3C}" srcOrd="0" destOrd="0" presId="urn:microsoft.com/office/officeart/2005/8/layout/hierarchy1"/>
    <dgm:cxn modelId="{F989D726-D0BA-4BC9-A53B-00D413C023CC}" type="presOf" srcId="{6950C2CD-B090-4ECF-AACD-4D30844F56EE}" destId="{AF59E966-07E4-4C61-89AD-87AABDF1E3E4}" srcOrd="0" destOrd="0" presId="urn:microsoft.com/office/officeart/2005/8/layout/hierarchy1"/>
    <dgm:cxn modelId="{DDE75957-4273-474C-BAA2-17862F4181AE}" type="presOf" srcId="{3039BC94-3639-40B0-9B2F-11D0881E501E}" destId="{7398F4B8-4BE8-4474-967D-E806309B282B}" srcOrd="0" destOrd="0" presId="urn:microsoft.com/office/officeart/2005/8/layout/hierarchy1"/>
    <dgm:cxn modelId="{D84C8CAD-25B9-4834-BF31-218172B16459}" srcId="{3039BC94-3639-40B0-9B2F-11D0881E501E}" destId="{78DC8D21-7B92-40B0-B356-29FD1B049753}" srcOrd="0" destOrd="0" parTransId="{42C9A6D4-D78B-4C7C-8238-9A4E23504397}" sibTransId="{83F892E2-0414-4B1F-80D8-530787917EAD}"/>
    <dgm:cxn modelId="{0542E9A3-6567-41E6-B183-1C460BF6708D}" srcId="{792BD9F1-A5BC-4FFA-9FE9-BDAF2D9FCD4B}" destId="{68B661BA-A82B-49A8-B85F-D15A8B5976E2}" srcOrd="0" destOrd="0" parTransId="{2B6AD17F-1FEC-4EC3-86FC-97E138C19DFA}" sibTransId="{51D177A3-3175-436E-8097-DCD5F8E12B95}"/>
    <dgm:cxn modelId="{DD5ACFDC-20B8-4F81-84D9-E690B4328C35}" srcId="{68B661BA-A82B-49A8-B85F-D15A8B5976E2}" destId="{389975EB-1BD1-4A2B-BCB0-60C65D720335}" srcOrd="1" destOrd="0" parTransId="{5454E198-F052-455A-BE51-4406AEEC47A8}" sibTransId="{7FA78014-FAB7-47CC-8B47-5A86C76CB4B0}"/>
    <dgm:cxn modelId="{D1022972-B6B5-4D92-995D-3833B469B422}" type="presOf" srcId="{A72B66C9-7016-407D-A6E5-967C04D4F684}" destId="{A6D9AC4C-C63D-4180-9CDF-C14AB8B8333F}" srcOrd="0" destOrd="0" presId="urn:microsoft.com/office/officeart/2005/8/layout/hierarchy1"/>
    <dgm:cxn modelId="{37FCAA8D-7C54-4D9B-A3A9-276462AA236E}" srcId="{792BD9F1-A5BC-4FFA-9FE9-BDAF2D9FCD4B}" destId="{1A456FB7-594B-4D6A-BB48-01DA6EC1C6D8}" srcOrd="1" destOrd="0" parTransId="{A72B66C9-7016-407D-A6E5-967C04D4F684}" sibTransId="{CAB6FD50-B483-4976-9966-163622B199E8}"/>
    <dgm:cxn modelId="{71C90F6F-4BBC-463E-8E2E-A357AC63F3D8}" type="presOf" srcId="{5454E198-F052-455A-BE51-4406AEEC47A8}" destId="{A4FFCECF-DC68-4B61-BB48-F473D90A0EC7}" srcOrd="0" destOrd="0" presId="urn:microsoft.com/office/officeart/2005/8/layout/hierarchy1"/>
    <dgm:cxn modelId="{980C6B34-E948-42F0-86FF-8AE926B8ABF2}" type="presParOf" srcId="{720FFF35-BACE-4858-BDBF-8221E1F62B10}" destId="{816FE7A0-22FE-4DB5-8F5F-37998B83BADD}" srcOrd="0" destOrd="0" presId="urn:microsoft.com/office/officeart/2005/8/layout/hierarchy1"/>
    <dgm:cxn modelId="{0166E02E-5BD1-4286-81F7-A400A5DC134B}" type="presParOf" srcId="{816FE7A0-22FE-4DB5-8F5F-37998B83BADD}" destId="{401F8D61-6B3D-436F-A8EA-1F4F1499CE52}" srcOrd="0" destOrd="0" presId="urn:microsoft.com/office/officeart/2005/8/layout/hierarchy1"/>
    <dgm:cxn modelId="{6BC0EE16-A931-4EE5-AA22-D5B477485B5A}" type="presParOf" srcId="{401F8D61-6B3D-436F-A8EA-1F4F1499CE52}" destId="{C2D1A7E2-915F-4ADE-8A7D-84A6B09B5948}" srcOrd="0" destOrd="0" presId="urn:microsoft.com/office/officeart/2005/8/layout/hierarchy1"/>
    <dgm:cxn modelId="{E3E708D8-9DFA-418E-831F-1568D48A6443}" type="presParOf" srcId="{401F8D61-6B3D-436F-A8EA-1F4F1499CE52}" destId="{EE67D523-15A6-49DB-9444-3087A9773CD8}" srcOrd="1" destOrd="0" presId="urn:microsoft.com/office/officeart/2005/8/layout/hierarchy1"/>
    <dgm:cxn modelId="{38465359-19C4-4559-96EE-C61B954910C1}" type="presParOf" srcId="{816FE7A0-22FE-4DB5-8F5F-37998B83BADD}" destId="{5B45393D-A87C-4BA2-A576-CDE82BD4F880}" srcOrd="1" destOrd="0" presId="urn:microsoft.com/office/officeart/2005/8/layout/hierarchy1"/>
    <dgm:cxn modelId="{F0E1CB93-FAA4-4C67-AB1E-25B4812E2282}" type="presParOf" srcId="{5B45393D-A87C-4BA2-A576-CDE82BD4F880}" destId="{DABC257E-CFCF-4108-B28C-E83CBA0A3DD7}" srcOrd="0" destOrd="0" presId="urn:microsoft.com/office/officeart/2005/8/layout/hierarchy1"/>
    <dgm:cxn modelId="{F5D9E74E-B2D7-4078-BCE5-3BBBA731CA72}" type="presParOf" srcId="{5B45393D-A87C-4BA2-A576-CDE82BD4F880}" destId="{62874780-32AF-4676-9EE1-209A4B7F430B}" srcOrd="1" destOrd="0" presId="urn:microsoft.com/office/officeart/2005/8/layout/hierarchy1"/>
    <dgm:cxn modelId="{E16DD02E-DD4B-428E-B25E-F03AEB1B2E46}" type="presParOf" srcId="{62874780-32AF-4676-9EE1-209A4B7F430B}" destId="{731E7C13-BFA2-4E7B-8C43-9B68E9D27882}" srcOrd="0" destOrd="0" presId="urn:microsoft.com/office/officeart/2005/8/layout/hierarchy1"/>
    <dgm:cxn modelId="{B8367EB1-CFD0-4243-9A7D-A13BC77AC32B}" type="presParOf" srcId="{731E7C13-BFA2-4E7B-8C43-9B68E9D27882}" destId="{B5DA27E9-BDD9-4954-85AC-CE84076AA786}" srcOrd="0" destOrd="0" presId="urn:microsoft.com/office/officeart/2005/8/layout/hierarchy1"/>
    <dgm:cxn modelId="{189FE1A1-60BC-4DCA-9B99-407208403C03}" type="presParOf" srcId="{731E7C13-BFA2-4E7B-8C43-9B68E9D27882}" destId="{713F92ED-1C56-4B71-A218-F0582A48B74F}" srcOrd="1" destOrd="0" presId="urn:microsoft.com/office/officeart/2005/8/layout/hierarchy1"/>
    <dgm:cxn modelId="{2FA68E81-A902-43B6-89AE-AA5B99EFE0E5}" type="presParOf" srcId="{62874780-32AF-4676-9EE1-209A4B7F430B}" destId="{2F078939-70B8-4D32-8FC7-2D1848F87E15}" srcOrd="1" destOrd="0" presId="urn:microsoft.com/office/officeart/2005/8/layout/hierarchy1"/>
    <dgm:cxn modelId="{F66BAA50-F445-494B-B23E-172082CFFB1F}" type="presParOf" srcId="{2F078939-70B8-4D32-8FC7-2D1848F87E15}" destId="{FFF8B137-298B-42E4-9833-FF8AD204D9DE}" srcOrd="0" destOrd="0" presId="urn:microsoft.com/office/officeart/2005/8/layout/hierarchy1"/>
    <dgm:cxn modelId="{FEE60DD4-1F2A-4E18-83B1-EC5D12C93857}" type="presParOf" srcId="{2F078939-70B8-4D32-8FC7-2D1848F87E15}" destId="{F57813CC-6F09-4A2E-9899-97A3026027E0}" srcOrd="1" destOrd="0" presId="urn:microsoft.com/office/officeart/2005/8/layout/hierarchy1"/>
    <dgm:cxn modelId="{7CBB9F0D-E571-476E-9BF1-CCF99E654782}" type="presParOf" srcId="{F57813CC-6F09-4A2E-9899-97A3026027E0}" destId="{8246BC0A-5B21-4D1F-9FF1-78D45DD3F6C2}" srcOrd="0" destOrd="0" presId="urn:microsoft.com/office/officeart/2005/8/layout/hierarchy1"/>
    <dgm:cxn modelId="{048BEC37-49AD-470D-96FF-6442A5C4E624}" type="presParOf" srcId="{8246BC0A-5B21-4D1F-9FF1-78D45DD3F6C2}" destId="{37C0835C-A6C9-4460-8955-62B734FF1270}" srcOrd="0" destOrd="0" presId="urn:microsoft.com/office/officeart/2005/8/layout/hierarchy1"/>
    <dgm:cxn modelId="{E6A5084D-B0F8-45F5-A54B-29FA3A0AC392}" type="presParOf" srcId="{8246BC0A-5B21-4D1F-9FF1-78D45DD3F6C2}" destId="{CE40F1EF-781B-4E9C-AD66-FC2B03A20DB3}" srcOrd="1" destOrd="0" presId="urn:microsoft.com/office/officeart/2005/8/layout/hierarchy1"/>
    <dgm:cxn modelId="{D99CC144-A88A-4194-8091-9197F3A1D1BF}" type="presParOf" srcId="{F57813CC-6F09-4A2E-9899-97A3026027E0}" destId="{DBF1311C-9562-4CBE-ADAE-71A2A3FFCDDA}" srcOrd="1" destOrd="0" presId="urn:microsoft.com/office/officeart/2005/8/layout/hierarchy1"/>
    <dgm:cxn modelId="{4A8015FD-BBA1-48CE-A532-A4127D064500}" type="presParOf" srcId="{2F078939-70B8-4D32-8FC7-2D1848F87E15}" destId="{A4FFCECF-DC68-4B61-BB48-F473D90A0EC7}" srcOrd="2" destOrd="0" presId="urn:microsoft.com/office/officeart/2005/8/layout/hierarchy1"/>
    <dgm:cxn modelId="{9C4F0964-9984-4DBF-A5C7-7D9C42814EC3}" type="presParOf" srcId="{2F078939-70B8-4D32-8FC7-2D1848F87E15}" destId="{EFC717D4-557E-4A39-A478-813C9FCC26E5}" srcOrd="3" destOrd="0" presId="urn:microsoft.com/office/officeart/2005/8/layout/hierarchy1"/>
    <dgm:cxn modelId="{EA861FAA-7319-4E56-BE53-CBC62D355D76}" type="presParOf" srcId="{EFC717D4-557E-4A39-A478-813C9FCC26E5}" destId="{197B8426-C843-4084-AA74-57E544717ACA}" srcOrd="0" destOrd="0" presId="urn:microsoft.com/office/officeart/2005/8/layout/hierarchy1"/>
    <dgm:cxn modelId="{B2244B25-2995-45F8-9B63-499D7A94FA1D}" type="presParOf" srcId="{197B8426-C843-4084-AA74-57E544717ACA}" destId="{EEFB0277-B6E4-48EB-9B35-E2F9179FB93A}" srcOrd="0" destOrd="0" presId="urn:microsoft.com/office/officeart/2005/8/layout/hierarchy1"/>
    <dgm:cxn modelId="{80E07832-7B78-4C3A-A29F-4BBCD18EFAFB}" type="presParOf" srcId="{197B8426-C843-4084-AA74-57E544717ACA}" destId="{C1493B54-02A6-44BD-BB59-0E7C1B29BE31}" srcOrd="1" destOrd="0" presId="urn:microsoft.com/office/officeart/2005/8/layout/hierarchy1"/>
    <dgm:cxn modelId="{1C4F7B49-20BD-4FBD-B04A-F3029EC3C88E}" type="presParOf" srcId="{EFC717D4-557E-4A39-A478-813C9FCC26E5}" destId="{DF4433C4-ACC0-492D-92BD-1384DD40065D}" srcOrd="1" destOrd="0" presId="urn:microsoft.com/office/officeart/2005/8/layout/hierarchy1"/>
    <dgm:cxn modelId="{E7889B94-9146-4C05-BEF7-0EE7DEC918A9}" type="presParOf" srcId="{5B45393D-A87C-4BA2-A576-CDE82BD4F880}" destId="{A6D9AC4C-C63D-4180-9CDF-C14AB8B8333F}" srcOrd="2" destOrd="0" presId="urn:microsoft.com/office/officeart/2005/8/layout/hierarchy1"/>
    <dgm:cxn modelId="{3C0DCB4B-3A69-4135-9DD5-866B001A072F}" type="presParOf" srcId="{5B45393D-A87C-4BA2-A576-CDE82BD4F880}" destId="{8809419B-F454-44CB-BFDD-5BF2F0B6F7AF}" srcOrd="3" destOrd="0" presId="urn:microsoft.com/office/officeart/2005/8/layout/hierarchy1"/>
    <dgm:cxn modelId="{B8CBB6FD-E36C-41DA-80D9-A3871AAE9970}" type="presParOf" srcId="{8809419B-F454-44CB-BFDD-5BF2F0B6F7AF}" destId="{5BE83771-2A40-4643-9A32-EF60C6819579}" srcOrd="0" destOrd="0" presId="urn:microsoft.com/office/officeart/2005/8/layout/hierarchy1"/>
    <dgm:cxn modelId="{DD4AB376-8D6E-4641-BD83-F96CF9617E3B}" type="presParOf" srcId="{5BE83771-2A40-4643-9A32-EF60C6819579}" destId="{F7E71E10-F434-4773-9A23-92279F8F85AE}" srcOrd="0" destOrd="0" presId="urn:microsoft.com/office/officeart/2005/8/layout/hierarchy1"/>
    <dgm:cxn modelId="{42D5A4E9-1B36-4A80-A296-A103E1E9FEFE}" type="presParOf" srcId="{5BE83771-2A40-4643-9A32-EF60C6819579}" destId="{3D7E8C3C-B967-486B-ADE6-FAB21328E506}" srcOrd="1" destOrd="0" presId="urn:microsoft.com/office/officeart/2005/8/layout/hierarchy1"/>
    <dgm:cxn modelId="{D2E500D5-3378-4EAA-9C07-E933A80A1001}" type="presParOf" srcId="{8809419B-F454-44CB-BFDD-5BF2F0B6F7AF}" destId="{46DC81E2-FD39-4414-95AE-5F8A9720EC37}" srcOrd="1" destOrd="0" presId="urn:microsoft.com/office/officeart/2005/8/layout/hierarchy1"/>
    <dgm:cxn modelId="{35F67BE1-1B9B-447A-A6AB-DEC8442B5B59}" type="presParOf" srcId="{46DC81E2-FD39-4414-95AE-5F8A9720EC37}" destId="{4E00C88C-990F-408F-ABBD-6E211AE7EC05}" srcOrd="0" destOrd="0" presId="urn:microsoft.com/office/officeart/2005/8/layout/hierarchy1"/>
    <dgm:cxn modelId="{D9F22EBA-E2BF-4EE3-9F15-819D7BBD3D06}" type="presParOf" srcId="{46DC81E2-FD39-4414-95AE-5F8A9720EC37}" destId="{A6D873E3-FCCD-443C-9533-27C3B1AB7B34}" srcOrd="1" destOrd="0" presId="urn:microsoft.com/office/officeart/2005/8/layout/hierarchy1"/>
    <dgm:cxn modelId="{A3214350-FD5E-4148-AE9B-5EB4BD62800D}" type="presParOf" srcId="{A6D873E3-FCCD-443C-9533-27C3B1AB7B34}" destId="{E1EFEFF6-D467-4ABA-AD3F-60ADA8E9E779}" srcOrd="0" destOrd="0" presId="urn:microsoft.com/office/officeart/2005/8/layout/hierarchy1"/>
    <dgm:cxn modelId="{19FE216F-6FBE-43A6-A14A-1AC22A75C6FA}" type="presParOf" srcId="{E1EFEFF6-D467-4ABA-AD3F-60ADA8E9E779}" destId="{BA494065-FE3A-41BB-B556-BF9FA35CEE8E}" srcOrd="0" destOrd="0" presId="urn:microsoft.com/office/officeart/2005/8/layout/hierarchy1"/>
    <dgm:cxn modelId="{810A8158-1110-47C9-B612-52F13DBB10AB}" type="presParOf" srcId="{E1EFEFF6-D467-4ABA-AD3F-60ADA8E9E779}" destId="{37EF1923-BD7E-44CC-BAB4-32C3D6C61F3C}" srcOrd="1" destOrd="0" presId="urn:microsoft.com/office/officeart/2005/8/layout/hierarchy1"/>
    <dgm:cxn modelId="{F56AE99A-1F7E-481A-A59D-95AA1F686F3D}" type="presParOf" srcId="{A6D873E3-FCCD-443C-9533-27C3B1AB7B34}" destId="{3568C85B-0FAB-4045-BC09-909B9C921053}" srcOrd="1" destOrd="0" presId="urn:microsoft.com/office/officeart/2005/8/layout/hierarchy1"/>
    <dgm:cxn modelId="{1BBDC517-B823-49C3-BC8A-132EF9CC2781}" type="presParOf" srcId="{5B45393D-A87C-4BA2-A576-CDE82BD4F880}" destId="{8E09C724-F296-489B-B784-2970CCA08BB8}" srcOrd="4" destOrd="0" presId="urn:microsoft.com/office/officeart/2005/8/layout/hierarchy1"/>
    <dgm:cxn modelId="{57036952-5C13-4526-8ED9-BF470A4E69C9}" type="presParOf" srcId="{5B45393D-A87C-4BA2-A576-CDE82BD4F880}" destId="{4831E5D5-BBB0-4807-B1BC-FACB45E6DA7D}" srcOrd="5" destOrd="0" presId="urn:microsoft.com/office/officeart/2005/8/layout/hierarchy1"/>
    <dgm:cxn modelId="{E903C646-C334-4CFD-808F-183321CF9C10}" type="presParOf" srcId="{4831E5D5-BBB0-4807-B1BC-FACB45E6DA7D}" destId="{2669179B-C418-41EE-8F94-58300B2B5F2A}" srcOrd="0" destOrd="0" presId="urn:microsoft.com/office/officeart/2005/8/layout/hierarchy1"/>
    <dgm:cxn modelId="{049E0389-1F4C-4A1B-86B3-2D861A78C22A}" type="presParOf" srcId="{2669179B-C418-41EE-8F94-58300B2B5F2A}" destId="{3D1A90A5-80A9-4403-908A-389B8972ADCF}" srcOrd="0" destOrd="0" presId="urn:microsoft.com/office/officeart/2005/8/layout/hierarchy1"/>
    <dgm:cxn modelId="{2DD15A7C-4395-483D-BA37-7DB8988A14B2}" type="presParOf" srcId="{2669179B-C418-41EE-8F94-58300B2B5F2A}" destId="{7398F4B8-4BE8-4474-967D-E806309B282B}" srcOrd="1" destOrd="0" presId="urn:microsoft.com/office/officeart/2005/8/layout/hierarchy1"/>
    <dgm:cxn modelId="{83E9EC50-504F-48C3-BA2F-EB2C3A41A318}" type="presParOf" srcId="{4831E5D5-BBB0-4807-B1BC-FACB45E6DA7D}" destId="{36D825F8-3E6F-413E-B29A-24219F1F24DB}" srcOrd="1" destOrd="0" presId="urn:microsoft.com/office/officeart/2005/8/layout/hierarchy1"/>
    <dgm:cxn modelId="{72F30CF5-F1FD-4D0C-A474-2ED78764BA1D}" type="presParOf" srcId="{36D825F8-3E6F-413E-B29A-24219F1F24DB}" destId="{37F6ED11-3E9F-4018-BE8B-34A569FAAD55}" srcOrd="0" destOrd="0" presId="urn:microsoft.com/office/officeart/2005/8/layout/hierarchy1"/>
    <dgm:cxn modelId="{AF52BA01-F6FA-47B0-B20B-7333351E74D4}" type="presParOf" srcId="{36D825F8-3E6F-413E-B29A-24219F1F24DB}" destId="{D305DD9E-37A9-46ED-AB84-FF7FD5D64E8A}" srcOrd="1" destOrd="0" presId="urn:microsoft.com/office/officeart/2005/8/layout/hierarchy1"/>
    <dgm:cxn modelId="{926DF064-FB69-4BF4-AF77-DCA2F440AAC8}" type="presParOf" srcId="{D305DD9E-37A9-46ED-AB84-FF7FD5D64E8A}" destId="{CE1EC542-09BC-476E-8E23-915385419EE2}" srcOrd="0" destOrd="0" presId="urn:microsoft.com/office/officeart/2005/8/layout/hierarchy1"/>
    <dgm:cxn modelId="{54941C14-1883-489D-A885-E22FF5C89269}" type="presParOf" srcId="{CE1EC542-09BC-476E-8E23-915385419EE2}" destId="{759ECBB0-D28F-4DC9-9E61-43D795885719}" srcOrd="0" destOrd="0" presId="urn:microsoft.com/office/officeart/2005/8/layout/hierarchy1"/>
    <dgm:cxn modelId="{C749C5EE-5E45-4319-BFB1-AE2F3303CCD1}" type="presParOf" srcId="{CE1EC542-09BC-476E-8E23-915385419EE2}" destId="{7D070436-F639-4DE7-BFF5-6FE203BDD389}" srcOrd="1" destOrd="0" presId="urn:microsoft.com/office/officeart/2005/8/layout/hierarchy1"/>
    <dgm:cxn modelId="{873EF624-3B7D-4755-A9F2-4F2A7E49DF27}" type="presParOf" srcId="{D305DD9E-37A9-46ED-AB84-FF7FD5D64E8A}" destId="{48A00927-109D-4DF3-A45C-A96AD9A01790}" srcOrd="1" destOrd="0" presId="urn:microsoft.com/office/officeart/2005/8/layout/hierarchy1"/>
    <dgm:cxn modelId="{933CE3D8-7BBC-47C8-8737-2F5942D917B3}" type="presParOf" srcId="{36D825F8-3E6F-413E-B29A-24219F1F24DB}" destId="{AF59E966-07E4-4C61-89AD-87AABDF1E3E4}" srcOrd="2" destOrd="0" presId="urn:microsoft.com/office/officeart/2005/8/layout/hierarchy1"/>
    <dgm:cxn modelId="{91DB0CB5-BAA9-4138-B86D-A093619A065C}" type="presParOf" srcId="{36D825F8-3E6F-413E-B29A-24219F1F24DB}" destId="{75BA376B-920B-43A6-B60E-02B6584618E9}" srcOrd="3" destOrd="0" presId="urn:microsoft.com/office/officeart/2005/8/layout/hierarchy1"/>
    <dgm:cxn modelId="{A112743A-D522-4D8E-A9D6-2D246C42A81F}" type="presParOf" srcId="{75BA376B-920B-43A6-B60E-02B6584618E9}" destId="{57098559-EF91-4E78-8AAE-7CD5668927F4}" srcOrd="0" destOrd="0" presId="urn:microsoft.com/office/officeart/2005/8/layout/hierarchy1"/>
    <dgm:cxn modelId="{297D3C1A-0382-4812-85D2-B87290C6D114}" type="presParOf" srcId="{57098559-EF91-4E78-8AAE-7CD5668927F4}" destId="{60ED7496-37B1-4205-8F6D-3E26DD456C8B}" srcOrd="0" destOrd="0" presId="urn:microsoft.com/office/officeart/2005/8/layout/hierarchy1"/>
    <dgm:cxn modelId="{75D66447-B33F-4B54-A6D6-C79C2908AE39}" type="presParOf" srcId="{57098559-EF91-4E78-8AAE-7CD5668927F4}" destId="{D98EB765-EA3F-43EC-AB0C-80DB19621BE1}" srcOrd="1" destOrd="0" presId="urn:microsoft.com/office/officeart/2005/8/layout/hierarchy1"/>
    <dgm:cxn modelId="{001FEE3D-F661-4619-AA89-5C6A2CF0AC7F}" type="presParOf" srcId="{75BA376B-920B-43A6-B60E-02B6584618E9}" destId="{47E70059-0746-4C1E-B8D8-99E6FAC8D57C}" srcOrd="1" destOrd="0" presId="urn:microsoft.com/office/officeart/2005/8/layout/hierarchy1"/>
    <dgm:cxn modelId="{A5144548-867F-47D3-B6C7-B755E74BA22B}" type="presParOf" srcId="{5B45393D-A87C-4BA2-A576-CDE82BD4F880}" destId="{F821E49A-6C27-424D-BD8D-8E78698AD39B}" srcOrd="6" destOrd="0" presId="urn:microsoft.com/office/officeart/2005/8/layout/hierarchy1"/>
    <dgm:cxn modelId="{C85DA99B-F680-4EDB-9E99-56E15582D914}" type="presParOf" srcId="{5B45393D-A87C-4BA2-A576-CDE82BD4F880}" destId="{8DBD3E41-04D8-4E4E-BA9A-83ECAA32DE41}" srcOrd="7" destOrd="0" presId="urn:microsoft.com/office/officeart/2005/8/layout/hierarchy1"/>
    <dgm:cxn modelId="{73AF26A6-6876-4FDF-A91D-9E28132B4F42}" type="presParOf" srcId="{8DBD3E41-04D8-4E4E-BA9A-83ECAA32DE41}" destId="{F9B81065-B8E2-4EB2-9543-BAB64FB610D4}" srcOrd="0" destOrd="0" presId="urn:microsoft.com/office/officeart/2005/8/layout/hierarchy1"/>
    <dgm:cxn modelId="{62BA0401-F274-419A-813F-EE2EEA6194B2}" type="presParOf" srcId="{F9B81065-B8E2-4EB2-9543-BAB64FB610D4}" destId="{3E143DDA-0E8E-4AA8-8A2B-F5540CC69F43}" srcOrd="0" destOrd="0" presId="urn:microsoft.com/office/officeart/2005/8/layout/hierarchy1"/>
    <dgm:cxn modelId="{3B6AF79D-4CA0-4706-A045-1D99F4CE4968}" type="presParOf" srcId="{F9B81065-B8E2-4EB2-9543-BAB64FB610D4}" destId="{790BDCC2-752E-4D78-B46F-7F489A2AECE7}" srcOrd="1" destOrd="0" presId="urn:microsoft.com/office/officeart/2005/8/layout/hierarchy1"/>
    <dgm:cxn modelId="{B0821E91-6CA6-4087-B8C0-8426DF981CA2}" type="presParOf" srcId="{8DBD3E41-04D8-4E4E-BA9A-83ECAA32DE41}" destId="{7D9A8246-CA88-4E4C-8C34-D6312523B0CA}" srcOrd="1" destOrd="0" presId="urn:microsoft.com/office/officeart/2005/8/layout/hierarchy1"/>
    <dgm:cxn modelId="{D0699D9D-895E-490D-A593-C3FDDCF9A0E6}" type="presParOf" srcId="{7D9A8246-CA88-4E4C-8C34-D6312523B0CA}" destId="{89AE3697-0E4F-402F-96D4-F661BFC47BDF}" srcOrd="0" destOrd="0" presId="urn:microsoft.com/office/officeart/2005/8/layout/hierarchy1"/>
    <dgm:cxn modelId="{41C48A30-1877-42EB-B46D-3A46D9DB586D}" type="presParOf" srcId="{7D9A8246-CA88-4E4C-8C34-D6312523B0CA}" destId="{10844DB3-F92D-4E9A-BBBD-1728A5835200}" srcOrd="1" destOrd="0" presId="urn:microsoft.com/office/officeart/2005/8/layout/hierarchy1"/>
    <dgm:cxn modelId="{E9F267A3-F51C-4E07-9A95-068D3CB1C6FB}" type="presParOf" srcId="{10844DB3-F92D-4E9A-BBBD-1728A5835200}" destId="{4EE1C6E3-B52F-48D0-9241-E9576C49B2CF}" srcOrd="0" destOrd="0" presId="urn:microsoft.com/office/officeart/2005/8/layout/hierarchy1"/>
    <dgm:cxn modelId="{6471F788-385A-4E6F-AFF7-9C76D6847D89}" type="presParOf" srcId="{4EE1C6E3-B52F-48D0-9241-E9576C49B2CF}" destId="{7336F34C-B2AD-4D41-991E-E84FCDEF49EF}" srcOrd="0" destOrd="0" presId="urn:microsoft.com/office/officeart/2005/8/layout/hierarchy1"/>
    <dgm:cxn modelId="{35DF35B5-131E-4B75-8112-6E7A974C195B}" type="presParOf" srcId="{4EE1C6E3-B52F-48D0-9241-E9576C49B2CF}" destId="{34C9846D-48EA-41A0-964B-B59CB99F7B09}" srcOrd="1" destOrd="0" presId="urn:microsoft.com/office/officeart/2005/8/layout/hierarchy1"/>
    <dgm:cxn modelId="{AC7EEE3A-71B4-40C9-92F2-FFE3FAC026A6}" type="presParOf" srcId="{10844DB3-F92D-4E9A-BBBD-1728A5835200}" destId="{E9423A3E-5BC5-489F-AA1B-1BCD2AA791EC}" srcOrd="1" destOrd="0" presId="urn:microsoft.com/office/officeart/2005/8/layout/hierarchy1"/>
    <dgm:cxn modelId="{F3E7B68E-1949-4B73-932E-28134DC135E2}" type="presParOf" srcId="{5B45393D-A87C-4BA2-A576-CDE82BD4F880}" destId="{099A5776-FEEC-4025-B7D1-03179ED8F727}" srcOrd="8" destOrd="0" presId="urn:microsoft.com/office/officeart/2005/8/layout/hierarchy1"/>
    <dgm:cxn modelId="{4102154C-9734-4965-9AF2-964AC2EA4BDC}" type="presParOf" srcId="{5B45393D-A87C-4BA2-A576-CDE82BD4F880}" destId="{0F3A814E-57EB-47AA-B7D4-E061600CAFA8}" srcOrd="9" destOrd="0" presId="urn:microsoft.com/office/officeart/2005/8/layout/hierarchy1"/>
    <dgm:cxn modelId="{66149782-4153-429E-9331-B9BFDB4821F1}" type="presParOf" srcId="{0F3A814E-57EB-47AA-B7D4-E061600CAFA8}" destId="{23F3B3F8-AF22-4CFA-A074-9F9F0AEBDC71}" srcOrd="0" destOrd="0" presId="urn:microsoft.com/office/officeart/2005/8/layout/hierarchy1"/>
    <dgm:cxn modelId="{B75222F5-E9C5-46DB-9B1F-F2BB4B4EE0CF}" type="presParOf" srcId="{23F3B3F8-AF22-4CFA-A074-9F9F0AEBDC71}" destId="{CB6D32BD-FA0C-47A8-9A53-C1E30E15EB79}" srcOrd="0" destOrd="0" presId="urn:microsoft.com/office/officeart/2005/8/layout/hierarchy1"/>
    <dgm:cxn modelId="{5893FD7F-6B3F-4EBE-BF23-E21FA89EADD9}" type="presParOf" srcId="{23F3B3F8-AF22-4CFA-A074-9F9F0AEBDC71}" destId="{E4FE0655-AFC2-488F-93EC-327E247DBD64}" srcOrd="1" destOrd="0" presId="urn:microsoft.com/office/officeart/2005/8/layout/hierarchy1"/>
    <dgm:cxn modelId="{818AF233-4F78-4855-926A-C6C1E09934EF}" type="presParOf" srcId="{0F3A814E-57EB-47AA-B7D4-E061600CAFA8}" destId="{ED2299E1-7BCE-4582-A4CB-DB001C79E0E1}" srcOrd="1" destOrd="0" presId="urn:microsoft.com/office/officeart/2005/8/layout/hierarchy1"/>
    <dgm:cxn modelId="{26ED1EE9-DE9C-4A19-B94D-22E8BAA7864C}" type="presParOf" srcId="{ED2299E1-7BCE-4582-A4CB-DB001C79E0E1}" destId="{38E6634A-683B-4CFA-9971-EDEBCFF1EBDE}" srcOrd="0" destOrd="0" presId="urn:microsoft.com/office/officeart/2005/8/layout/hierarchy1"/>
    <dgm:cxn modelId="{9433395E-0020-4FF0-9775-AB7F29A6FD6A}" type="presParOf" srcId="{ED2299E1-7BCE-4582-A4CB-DB001C79E0E1}" destId="{AFB7C4F3-D40B-4A80-9684-4E42E07E4BCB}" srcOrd="1" destOrd="0" presId="urn:microsoft.com/office/officeart/2005/8/layout/hierarchy1"/>
    <dgm:cxn modelId="{CB40B55F-0BEF-421D-9DF5-034A29FA437C}" type="presParOf" srcId="{AFB7C4F3-D40B-4A80-9684-4E42E07E4BCB}" destId="{062780CF-805B-4BCC-8AED-4556ADFBE12D}" srcOrd="0" destOrd="0" presId="urn:microsoft.com/office/officeart/2005/8/layout/hierarchy1"/>
    <dgm:cxn modelId="{3E872F5F-194A-42B4-94F5-6997DADD648D}" type="presParOf" srcId="{062780CF-805B-4BCC-8AED-4556ADFBE12D}" destId="{DB8B4770-A091-4C25-A8EE-0FCEB265FCBD}" srcOrd="0" destOrd="0" presId="urn:microsoft.com/office/officeart/2005/8/layout/hierarchy1"/>
    <dgm:cxn modelId="{9C15AB45-B947-4269-BADD-BCC46CC718D9}" type="presParOf" srcId="{062780CF-805B-4BCC-8AED-4556ADFBE12D}" destId="{6BE09F65-E4FB-4E42-BD81-B3818C896029}" srcOrd="1" destOrd="0" presId="urn:microsoft.com/office/officeart/2005/8/layout/hierarchy1"/>
    <dgm:cxn modelId="{EE6529D8-6364-49FA-90B7-35975F9BD56F}" type="presParOf" srcId="{AFB7C4F3-D40B-4A80-9684-4E42E07E4BCB}" destId="{7444F933-36E4-4B5B-A6AA-6A2C25ED93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8258C-6008-4070-A5C5-53D6448D7C4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3B68971-A08E-415D-A431-A0B9E8540838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Śniadanie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092962-59CF-45DC-8603-22F7716D37D3}" type="parTrans" cxnId="{E7323D5F-6CED-4F50-A220-DB82F0E2D983}">
      <dgm:prSet/>
      <dgm:spPr/>
      <dgm:t>
        <a:bodyPr/>
        <a:lstStyle/>
        <a:p>
          <a:endParaRPr lang="pl-PL"/>
        </a:p>
      </dgm:t>
    </dgm:pt>
    <dgm:pt modelId="{35D2C9A6-1A9C-4AB7-B228-D300CE139ADB}" type="sibTrans" cxnId="{E7323D5F-6CED-4F50-A220-DB82F0E2D983}">
      <dgm:prSet/>
      <dgm:spPr/>
      <dgm:t>
        <a:bodyPr/>
        <a:lstStyle/>
        <a:p>
          <a:endParaRPr lang="pl-PL"/>
        </a:p>
      </dgm:t>
    </dgm:pt>
    <dgm:pt modelId="{1607E685-79DF-48C9-8C37-5052966F944C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Płatki z mlekiem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EBC0E-68B9-41B1-99B9-7786AA95F20B}" type="parTrans" cxnId="{29C9671E-6D70-4FE2-BA45-CA4D8EE726BA}">
      <dgm:prSet/>
      <dgm:spPr/>
      <dgm:t>
        <a:bodyPr/>
        <a:lstStyle/>
        <a:p>
          <a:endParaRPr lang="pl-PL"/>
        </a:p>
      </dgm:t>
    </dgm:pt>
    <dgm:pt modelId="{0AB840DA-C1A2-4FE5-A9FC-E6BD270F85C8}" type="sibTrans" cxnId="{29C9671E-6D70-4FE2-BA45-CA4D8EE726BA}">
      <dgm:prSet/>
      <dgm:spPr/>
      <dgm:t>
        <a:bodyPr/>
        <a:lstStyle/>
        <a:p>
          <a:endParaRPr lang="pl-PL"/>
        </a:p>
      </dgm:t>
    </dgm:pt>
    <dgm:pt modelId="{EF2C402B-8639-4A2E-BE98-A02BC71C12E2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Kawa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C789F-726A-4CA9-946C-B452606DAB59}" type="parTrans" cxnId="{C76E6232-1827-4F08-BDF1-426B25DF9D34}">
      <dgm:prSet/>
      <dgm:spPr/>
      <dgm:t>
        <a:bodyPr/>
        <a:lstStyle/>
        <a:p>
          <a:endParaRPr lang="pl-PL"/>
        </a:p>
      </dgm:t>
    </dgm:pt>
    <dgm:pt modelId="{56194826-1EF1-4A20-89CD-F694650BF5F1}" type="sibTrans" cxnId="{C76E6232-1827-4F08-BDF1-426B25DF9D34}">
      <dgm:prSet/>
      <dgm:spPr/>
      <dgm:t>
        <a:bodyPr/>
        <a:lstStyle/>
        <a:p>
          <a:endParaRPr lang="pl-PL"/>
        </a:p>
      </dgm:t>
    </dgm:pt>
    <dgm:pt modelId="{B9345522-79D7-497B-9DFE-F4156BAC182A}" type="pres">
      <dgm:prSet presAssocID="{D2F8258C-6008-4070-A5C5-53D6448D7C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7C43CB7-0154-46EB-A676-984FCA87CE9F}" type="pres">
      <dgm:prSet presAssocID="{73B68971-A08E-415D-A431-A0B9E8540838}" presName="root" presStyleCnt="0"/>
      <dgm:spPr/>
    </dgm:pt>
    <dgm:pt modelId="{EECCDA4B-05BD-41BA-91B2-B9C3183D0ADA}" type="pres">
      <dgm:prSet presAssocID="{73B68971-A08E-415D-A431-A0B9E8540838}" presName="rootComposite" presStyleCnt="0"/>
      <dgm:spPr/>
    </dgm:pt>
    <dgm:pt modelId="{49140DAF-4CE2-4E51-945A-8EC629952435}" type="pres">
      <dgm:prSet presAssocID="{73B68971-A08E-415D-A431-A0B9E8540838}" presName="rootText" presStyleLbl="node1" presStyleIdx="0" presStyleCnt="1"/>
      <dgm:spPr/>
      <dgm:t>
        <a:bodyPr/>
        <a:lstStyle/>
        <a:p>
          <a:endParaRPr lang="pl-PL"/>
        </a:p>
      </dgm:t>
    </dgm:pt>
    <dgm:pt modelId="{B0FC692F-50E3-45D3-941C-196470ADBFEA}" type="pres">
      <dgm:prSet presAssocID="{73B68971-A08E-415D-A431-A0B9E8540838}" presName="rootConnector" presStyleLbl="node1" presStyleIdx="0" presStyleCnt="1"/>
      <dgm:spPr/>
      <dgm:t>
        <a:bodyPr/>
        <a:lstStyle/>
        <a:p>
          <a:endParaRPr lang="pl-PL"/>
        </a:p>
      </dgm:t>
    </dgm:pt>
    <dgm:pt modelId="{684064A1-AD92-49CE-819E-A8EA72826341}" type="pres">
      <dgm:prSet presAssocID="{73B68971-A08E-415D-A431-A0B9E8540838}" presName="childShape" presStyleCnt="0"/>
      <dgm:spPr/>
    </dgm:pt>
    <dgm:pt modelId="{3BBEF2CE-D894-4AD9-9977-3F0BAD015650}" type="pres">
      <dgm:prSet presAssocID="{EB3EBC0E-68B9-41B1-99B9-7786AA95F20B}" presName="Name13" presStyleLbl="parChTrans1D2" presStyleIdx="0" presStyleCnt="2"/>
      <dgm:spPr/>
      <dgm:t>
        <a:bodyPr/>
        <a:lstStyle/>
        <a:p>
          <a:endParaRPr lang="pl-PL"/>
        </a:p>
      </dgm:t>
    </dgm:pt>
    <dgm:pt modelId="{68ABB10D-86BB-49A9-A92C-F47812044E90}" type="pres">
      <dgm:prSet presAssocID="{1607E685-79DF-48C9-8C37-5052966F944C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47BF78-E00C-4196-A3D4-2F108C6BFE0C}" type="pres">
      <dgm:prSet presAssocID="{1C2C789F-726A-4CA9-946C-B452606DAB59}" presName="Name13" presStyleLbl="parChTrans1D2" presStyleIdx="1" presStyleCnt="2"/>
      <dgm:spPr/>
      <dgm:t>
        <a:bodyPr/>
        <a:lstStyle/>
        <a:p>
          <a:endParaRPr lang="pl-PL"/>
        </a:p>
      </dgm:t>
    </dgm:pt>
    <dgm:pt modelId="{73530E1C-0BF9-40DE-B01F-32DBB3899C52}" type="pres">
      <dgm:prSet presAssocID="{EF2C402B-8639-4A2E-BE98-A02BC71C12E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40ED97-47C9-4B65-B5FB-F29F9A173950}" type="presOf" srcId="{73B68971-A08E-415D-A431-A0B9E8540838}" destId="{B0FC692F-50E3-45D3-941C-196470ADBFEA}" srcOrd="1" destOrd="0" presId="urn:microsoft.com/office/officeart/2005/8/layout/hierarchy3"/>
    <dgm:cxn modelId="{E7323D5F-6CED-4F50-A220-DB82F0E2D983}" srcId="{D2F8258C-6008-4070-A5C5-53D6448D7C42}" destId="{73B68971-A08E-415D-A431-A0B9E8540838}" srcOrd="0" destOrd="0" parTransId="{C4092962-59CF-45DC-8603-22F7716D37D3}" sibTransId="{35D2C9A6-1A9C-4AB7-B228-D300CE139ADB}"/>
    <dgm:cxn modelId="{C7F80E4F-A3F9-47F4-ACF1-6CBCD4106187}" type="presOf" srcId="{EF2C402B-8639-4A2E-BE98-A02BC71C12E2}" destId="{73530E1C-0BF9-40DE-B01F-32DBB3899C52}" srcOrd="0" destOrd="0" presId="urn:microsoft.com/office/officeart/2005/8/layout/hierarchy3"/>
    <dgm:cxn modelId="{D8F26BF7-DD18-4EAA-BE0B-9E0B925C25F8}" type="presOf" srcId="{1C2C789F-726A-4CA9-946C-B452606DAB59}" destId="{2847BF78-E00C-4196-A3D4-2F108C6BFE0C}" srcOrd="0" destOrd="0" presId="urn:microsoft.com/office/officeart/2005/8/layout/hierarchy3"/>
    <dgm:cxn modelId="{29C9671E-6D70-4FE2-BA45-CA4D8EE726BA}" srcId="{73B68971-A08E-415D-A431-A0B9E8540838}" destId="{1607E685-79DF-48C9-8C37-5052966F944C}" srcOrd="0" destOrd="0" parTransId="{EB3EBC0E-68B9-41B1-99B9-7786AA95F20B}" sibTransId="{0AB840DA-C1A2-4FE5-A9FC-E6BD270F85C8}"/>
    <dgm:cxn modelId="{C76E6232-1827-4F08-BDF1-426B25DF9D34}" srcId="{73B68971-A08E-415D-A431-A0B9E8540838}" destId="{EF2C402B-8639-4A2E-BE98-A02BC71C12E2}" srcOrd="1" destOrd="0" parTransId="{1C2C789F-726A-4CA9-946C-B452606DAB59}" sibTransId="{56194826-1EF1-4A20-89CD-F694650BF5F1}"/>
    <dgm:cxn modelId="{30AF1015-6A56-4449-AB70-290D8FC664D1}" type="presOf" srcId="{EB3EBC0E-68B9-41B1-99B9-7786AA95F20B}" destId="{3BBEF2CE-D894-4AD9-9977-3F0BAD015650}" srcOrd="0" destOrd="0" presId="urn:microsoft.com/office/officeart/2005/8/layout/hierarchy3"/>
    <dgm:cxn modelId="{96A544CA-F09D-4EAB-9E91-D0BDEB7048C9}" type="presOf" srcId="{73B68971-A08E-415D-A431-A0B9E8540838}" destId="{49140DAF-4CE2-4E51-945A-8EC629952435}" srcOrd="0" destOrd="0" presId="urn:microsoft.com/office/officeart/2005/8/layout/hierarchy3"/>
    <dgm:cxn modelId="{BDC75D20-D898-469E-96F9-EFC35099C73E}" type="presOf" srcId="{1607E685-79DF-48C9-8C37-5052966F944C}" destId="{68ABB10D-86BB-49A9-A92C-F47812044E90}" srcOrd="0" destOrd="0" presId="urn:microsoft.com/office/officeart/2005/8/layout/hierarchy3"/>
    <dgm:cxn modelId="{B7B0FC2B-3031-406A-8C7B-D45D4832D7FA}" type="presOf" srcId="{D2F8258C-6008-4070-A5C5-53D6448D7C42}" destId="{B9345522-79D7-497B-9DFE-F4156BAC182A}" srcOrd="0" destOrd="0" presId="urn:microsoft.com/office/officeart/2005/8/layout/hierarchy3"/>
    <dgm:cxn modelId="{5BB323E8-9855-4AB1-9039-7B924920AF20}" type="presParOf" srcId="{B9345522-79D7-497B-9DFE-F4156BAC182A}" destId="{57C43CB7-0154-46EB-A676-984FCA87CE9F}" srcOrd="0" destOrd="0" presId="urn:microsoft.com/office/officeart/2005/8/layout/hierarchy3"/>
    <dgm:cxn modelId="{6BA0BF5E-E7E9-4BD6-8D32-91981267459E}" type="presParOf" srcId="{57C43CB7-0154-46EB-A676-984FCA87CE9F}" destId="{EECCDA4B-05BD-41BA-91B2-B9C3183D0ADA}" srcOrd="0" destOrd="0" presId="urn:microsoft.com/office/officeart/2005/8/layout/hierarchy3"/>
    <dgm:cxn modelId="{319AABD4-2D2E-4A65-9852-EAE8966223A7}" type="presParOf" srcId="{EECCDA4B-05BD-41BA-91B2-B9C3183D0ADA}" destId="{49140DAF-4CE2-4E51-945A-8EC629952435}" srcOrd="0" destOrd="0" presId="urn:microsoft.com/office/officeart/2005/8/layout/hierarchy3"/>
    <dgm:cxn modelId="{6F73C85A-3CD0-41DF-9D9F-08C3C17C15A3}" type="presParOf" srcId="{EECCDA4B-05BD-41BA-91B2-B9C3183D0ADA}" destId="{B0FC692F-50E3-45D3-941C-196470ADBFEA}" srcOrd="1" destOrd="0" presId="urn:microsoft.com/office/officeart/2005/8/layout/hierarchy3"/>
    <dgm:cxn modelId="{28E6B1CB-2205-41AB-94CA-DB153F5D9FAF}" type="presParOf" srcId="{57C43CB7-0154-46EB-A676-984FCA87CE9F}" destId="{684064A1-AD92-49CE-819E-A8EA72826341}" srcOrd="1" destOrd="0" presId="urn:microsoft.com/office/officeart/2005/8/layout/hierarchy3"/>
    <dgm:cxn modelId="{8022559C-95BF-473C-8AC6-FD5F315E09C7}" type="presParOf" srcId="{684064A1-AD92-49CE-819E-A8EA72826341}" destId="{3BBEF2CE-D894-4AD9-9977-3F0BAD015650}" srcOrd="0" destOrd="0" presId="urn:microsoft.com/office/officeart/2005/8/layout/hierarchy3"/>
    <dgm:cxn modelId="{B4CF7CE9-735D-4CC4-A8BF-AA2F0BA42BA5}" type="presParOf" srcId="{684064A1-AD92-49CE-819E-A8EA72826341}" destId="{68ABB10D-86BB-49A9-A92C-F47812044E90}" srcOrd="1" destOrd="0" presId="urn:microsoft.com/office/officeart/2005/8/layout/hierarchy3"/>
    <dgm:cxn modelId="{08F01F3D-4841-4F18-B35E-7EC7D9A0EB29}" type="presParOf" srcId="{684064A1-AD92-49CE-819E-A8EA72826341}" destId="{2847BF78-E00C-4196-A3D4-2F108C6BFE0C}" srcOrd="2" destOrd="0" presId="urn:microsoft.com/office/officeart/2005/8/layout/hierarchy3"/>
    <dgm:cxn modelId="{5AFDB3E1-9F7A-46C6-97E2-B6E6C5765248}" type="presParOf" srcId="{684064A1-AD92-49CE-819E-A8EA72826341}" destId="{73530E1C-0BF9-40DE-B01F-32DBB3899C5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9E533-4329-484D-863D-E75AB1C3893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82A1E0-F234-4C40-91D7-7BB2497E2D5A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Drugie śniadanie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C98F51-939B-44F5-804C-55BE6B5C4234}" type="parTrans" cxnId="{17DA1844-872D-44BC-A218-4819244966AF}">
      <dgm:prSet/>
      <dgm:spPr/>
      <dgm:t>
        <a:bodyPr/>
        <a:lstStyle/>
        <a:p>
          <a:endParaRPr lang="pl-PL"/>
        </a:p>
      </dgm:t>
    </dgm:pt>
    <dgm:pt modelId="{0E1D764A-EA1C-48C3-8BD8-B52B60BB38DF}" type="sibTrans" cxnId="{17DA1844-872D-44BC-A218-4819244966AF}">
      <dgm:prSet/>
      <dgm:spPr/>
      <dgm:t>
        <a:bodyPr/>
        <a:lstStyle/>
        <a:p>
          <a:endParaRPr lang="pl-PL"/>
        </a:p>
      </dgm:t>
    </dgm:pt>
    <dgm:pt modelId="{566BC9E3-317F-4433-B749-BAB51F847F20}">
      <dgm:prSet phldrT="[Text]"/>
      <dgm:spPr/>
      <dgm:t>
        <a:bodyPr/>
        <a:lstStyle/>
        <a:p>
          <a:r>
            <a:rPr lang="pl-PL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Kanapka z serem</a:t>
          </a:r>
          <a:endParaRPr lang="pl-PL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615B11-F896-4EFF-96E4-98F67A6AB2EF}" type="parTrans" cxnId="{062FC7C9-C470-478E-B846-F12A541D53CE}">
      <dgm:prSet/>
      <dgm:spPr/>
      <dgm:t>
        <a:bodyPr/>
        <a:lstStyle/>
        <a:p>
          <a:endParaRPr lang="pl-PL"/>
        </a:p>
      </dgm:t>
    </dgm:pt>
    <dgm:pt modelId="{12643CC3-ED3E-4C86-900E-BC2907048E50}" type="sibTrans" cxnId="{062FC7C9-C470-478E-B846-F12A541D53CE}">
      <dgm:prSet/>
      <dgm:spPr/>
      <dgm:t>
        <a:bodyPr/>
        <a:lstStyle/>
        <a:p>
          <a:endParaRPr lang="pl-PL"/>
        </a:p>
      </dgm:t>
    </dgm:pt>
    <dgm:pt modelId="{242A56D1-87CF-4A90-8371-B1FD85748CC9}" type="pres">
      <dgm:prSet presAssocID="{5439E533-4329-484D-863D-E75AB1C389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5E28F98-FD99-4E93-A10A-C1DEB9F6BB1F}" type="pres">
      <dgm:prSet presAssocID="{0982A1E0-F234-4C40-91D7-7BB2497E2D5A}" presName="root" presStyleCnt="0"/>
      <dgm:spPr/>
    </dgm:pt>
    <dgm:pt modelId="{8360DDD4-DAAD-4B6B-AC28-824DC16421DE}" type="pres">
      <dgm:prSet presAssocID="{0982A1E0-F234-4C40-91D7-7BB2497E2D5A}" presName="rootComposite" presStyleCnt="0"/>
      <dgm:spPr/>
    </dgm:pt>
    <dgm:pt modelId="{E38C01C3-2C26-4B90-8652-BF2BA2EA31AE}" type="pres">
      <dgm:prSet presAssocID="{0982A1E0-F234-4C40-91D7-7BB2497E2D5A}" presName="rootText" presStyleLbl="node1" presStyleIdx="0" presStyleCnt="1"/>
      <dgm:spPr/>
      <dgm:t>
        <a:bodyPr/>
        <a:lstStyle/>
        <a:p>
          <a:endParaRPr lang="pl-PL"/>
        </a:p>
      </dgm:t>
    </dgm:pt>
    <dgm:pt modelId="{758904A8-B532-48EE-AC28-6C91E688A723}" type="pres">
      <dgm:prSet presAssocID="{0982A1E0-F234-4C40-91D7-7BB2497E2D5A}" presName="rootConnector" presStyleLbl="node1" presStyleIdx="0" presStyleCnt="1"/>
      <dgm:spPr/>
      <dgm:t>
        <a:bodyPr/>
        <a:lstStyle/>
        <a:p>
          <a:endParaRPr lang="pl-PL"/>
        </a:p>
      </dgm:t>
    </dgm:pt>
    <dgm:pt modelId="{16A9C3B7-FF37-455C-AB0A-9D82F786A93A}" type="pres">
      <dgm:prSet presAssocID="{0982A1E0-F234-4C40-91D7-7BB2497E2D5A}" presName="childShape" presStyleCnt="0"/>
      <dgm:spPr/>
    </dgm:pt>
    <dgm:pt modelId="{428E333E-57A9-47A2-8BC3-0CB851A60B12}" type="pres">
      <dgm:prSet presAssocID="{A2615B11-F896-4EFF-96E4-98F67A6AB2EF}" presName="Name13" presStyleLbl="parChTrans1D2" presStyleIdx="0" presStyleCnt="1"/>
      <dgm:spPr/>
      <dgm:t>
        <a:bodyPr/>
        <a:lstStyle/>
        <a:p>
          <a:endParaRPr lang="pl-PL"/>
        </a:p>
      </dgm:t>
    </dgm:pt>
    <dgm:pt modelId="{C6B6564D-A3A6-4EFC-86FC-47578642BEC7}" type="pres">
      <dgm:prSet presAssocID="{566BC9E3-317F-4433-B749-BAB51F847F20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7DA1844-872D-44BC-A218-4819244966AF}" srcId="{5439E533-4329-484D-863D-E75AB1C38933}" destId="{0982A1E0-F234-4C40-91D7-7BB2497E2D5A}" srcOrd="0" destOrd="0" parTransId="{70C98F51-939B-44F5-804C-55BE6B5C4234}" sibTransId="{0E1D764A-EA1C-48C3-8BD8-B52B60BB38DF}"/>
    <dgm:cxn modelId="{53711AAD-70D4-47E5-AC0A-9E1B76C4644F}" type="presOf" srcId="{0982A1E0-F234-4C40-91D7-7BB2497E2D5A}" destId="{758904A8-B532-48EE-AC28-6C91E688A723}" srcOrd="1" destOrd="0" presId="urn:microsoft.com/office/officeart/2005/8/layout/hierarchy3"/>
    <dgm:cxn modelId="{424DCB9C-24E4-4EAA-887E-487110CD52DD}" type="presOf" srcId="{5439E533-4329-484D-863D-E75AB1C38933}" destId="{242A56D1-87CF-4A90-8371-B1FD85748CC9}" srcOrd="0" destOrd="0" presId="urn:microsoft.com/office/officeart/2005/8/layout/hierarchy3"/>
    <dgm:cxn modelId="{062FC7C9-C470-478E-B846-F12A541D53CE}" srcId="{0982A1E0-F234-4C40-91D7-7BB2497E2D5A}" destId="{566BC9E3-317F-4433-B749-BAB51F847F20}" srcOrd="0" destOrd="0" parTransId="{A2615B11-F896-4EFF-96E4-98F67A6AB2EF}" sibTransId="{12643CC3-ED3E-4C86-900E-BC2907048E50}"/>
    <dgm:cxn modelId="{BF41A96C-6405-49B8-9B2C-028309B1EE4A}" type="presOf" srcId="{0982A1E0-F234-4C40-91D7-7BB2497E2D5A}" destId="{E38C01C3-2C26-4B90-8652-BF2BA2EA31AE}" srcOrd="0" destOrd="0" presId="urn:microsoft.com/office/officeart/2005/8/layout/hierarchy3"/>
    <dgm:cxn modelId="{7BD3889D-1137-46E2-A2F1-CCCC4E24BFB5}" type="presOf" srcId="{566BC9E3-317F-4433-B749-BAB51F847F20}" destId="{C6B6564D-A3A6-4EFC-86FC-47578642BEC7}" srcOrd="0" destOrd="0" presId="urn:microsoft.com/office/officeart/2005/8/layout/hierarchy3"/>
    <dgm:cxn modelId="{8D01348A-D285-47C8-A82F-6104DB955B3D}" type="presOf" srcId="{A2615B11-F896-4EFF-96E4-98F67A6AB2EF}" destId="{428E333E-57A9-47A2-8BC3-0CB851A60B12}" srcOrd="0" destOrd="0" presId="urn:microsoft.com/office/officeart/2005/8/layout/hierarchy3"/>
    <dgm:cxn modelId="{108CDC0F-B0BA-4DD7-9577-C4DFA86BBD61}" type="presParOf" srcId="{242A56D1-87CF-4A90-8371-B1FD85748CC9}" destId="{55E28F98-FD99-4E93-A10A-C1DEB9F6BB1F}" srcOrd="0" destOrd="0" presId="urn:microsoft.com/office/officeart/2005/8/layout/hierarchy3"/>
    <dgm:cxn modelId="{75C61D34-4AB5-4A78-90C6-155196D54C8F}" type="presParOf" srcId="{55E28F98-FD99-4E93-A10A-C1DEB9F6BB1F}" destId="{8360DDD4-DAAD-4B6B-AC28-824DC16421DE}" srcOrd="0" destOrd="0" presId="urn:microsoft.com/office/officeart/2005/8/layout/hierarchy3"/>
    <dgm:cxn modelId="{AD33C73B-A6A3-4797-ACB3-35895646751D}" type="presParOf" srcId="{8360DDD4-DAAD-4B6B-AC28-824DC16421DE}" destId="{E38C01C3-2C26-4B90-8652-BF2BA2EA31AE}" srcOrd="0" destOrd="0" presId="urn:microsoft.com/office/officeart/2005/8/layout/hierarchy3"/>
    <dgm:cxn modelId="{EB81CEEF-433F-4D23-8126-146F2BFCC81F}" type="presParOf" srcId="{8360DDD4-DAAD-4B6B-AC28-824DC16421DE}" destId="{758904A8-B532-48EE-AC28-6C91E688A723}" srcOrd="1" destOrd="0" presId="urn:microsoft.com/office/officeart/2005/8/layout/hierarchy3"/>
    <dgm:cxn modelId="{EEB5FD47-7BEC-4E38-BD1F-9A3DBF1B565B}" type="presParOf" srcId="{55E28F98-FD99-4E93-A10A-C1DEB9F6BB1F}" destId="{16A9C3B7-FF37-455C-AB0A-9D82F786A93A}" srcOrd="1" destOrd="0" presId="urn:microsoft.com/office/officeart/2005/8/layout/hierarchy3"/>
    <dgm:cxn modelId="{5F1942AC-DD8F-4E3D-BBC6-D032B9B83B4F}" type="presParOf" srcId="{16A9C3B7-FF37-455C-AB0A-9D82F786A93A}" destId="{428E333E-57A9-47A2-8BC3-0CB851A60B12}" srcOrd="0" destOrd="0" presId="urn:microsoft.com/office/officeart/2005/8/layout/hierarchy3"/>
    <dgm:cxn modelId="{DAF27928-8581-45E8-9719-E91AE331EDE0}" type="presParOf" srcId="{16A9C3B7-FF37-455C-AB0A-9D82F786A93A}" destId="{C6B6564D-A3A6-4EFC-86FC-47578642BE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6A97E-F5E9-4D24-8522-A5EDAC00C874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589FE8E-9846-4E1A-9D50-44FC146B2692}">
      <dgm:prSet phldrT="[Text]"/>
      <dgm:spPr/>
      <dgm:t>
        <a:bodyPr/>
        <a:lstStyle/>
        <a:p>
          <a:r>
            <a:rPr lang="pl-PL" dirty="0" smtClean="0"/>
            <a:t>Obiad</a:t>
          </a:r>
          <a:endParaRPr lang="pl-PL" dirty="0"/>
        </a:p>
      </dgm:t>
    </dgm:pt>
    <dgm:pt modelId="{240D93BC-6197-4DE0-B802-86AE5AA65645}" type="parTrans" cxnId="{81755F96-0472-480E-BB6C-666C9A9EF3EE}">
      <dgm:prSet/>
      <dgm:spPr/>
      <dgm:t>
        <a:bodyPr/>
        <a:lstStyle/>
        <a:p>
          <a:endParaRPr lang="pl-PL"/>
        </a:p>
      </dgm:t>
    </dgm:pt>
    <dgm:pt modelId="{B593AFCE-A0E2-4FE6-BC4E-45E4A99EF677}" type="sibTrans" cxnId="{81755F96-0472-480E-BB6C-666C9A9EF3EE}">
      <dgm:prSet/>
      <dgm:spPr/>
      <dgm:t>
        <a:bodyPr/>
        <a:lstStyle/>
        <a:p>
          <a:endParaRPr lang="pl-PL"/>
        </a:p>
      </dgm:t>
    </dgm:pt>
    <dgm:pt modelId="{C8B2A5F9-AFBF-4F5B-8CE1-9FC392430A7E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Pierogi z mięsem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DB8861-681F-45D6-89C8-A6B3266F5976}" type="parTrans" cxnId="{2E57CCC5-5585-4FF7-AC43-BEE271CB02CA}">
      <dgm:prSet/>
      <dgm:spPr/>
      <dgm:t>
        <a:bodyPr/>
        <a:lstStyle/>
        <a:p>
          <a:endParaRPr lang="pl-PL"/>
        </a:p>
      </dgm:t>
    </dgm:pt>
    <dgm:pt modelId="{AFFBFB1F-61AA-43F0-84A2-48517B987196}" type="sibTrans" cxnId="{2E57CCC5-5585-4FF7-AC43-BEE271CB02CA}">
      <dgm:prSet/>
      <dgm:spPr/>
      <dgm:t>
        <a:bodyPr/>
        <a:lstStyle/>
        <a:p>
          <a:endParaRPr lang="pl-PL"/>
        </a:p>
      </dgm:t>
    </dgm:pt>
    <dgm:pt modelId="{47529FE9-D8E5-478D-B82D-1E37413DCAFF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Coca-cola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D702D1-A3EA-4E9B-80C6-A63E2DC97376}" type="parTrans" cxnId="{89B14940-BC31-4FD5-B365-AE7A4572C378}">
      <dgm:prSet/>
      <dgm:spPr/>
      <dgm:t>
        <a:bodyPr/>
        <a:lstStyle/>
        <a:p>
          <a:endParaRPr lang="pl-PL"/>
        </a:p>
      </dgm:t>
    </dgm:pt>
    <dgm:pt modelId="{BE7FFA6A-F96F-48AF-B9DB-E392C5A0F5E9}" type="sibTrans" cxnId="{89B14940-BC31-4FD5-B365-AE7A4572C378}">
      <dgm:prSet/>
      <dgm:spPr/>
      <dgm:t>
        <a:bodyPr/>
        <a:lstStyle/>
        <a:p>
          <a:endParaRPr lang="pl-PL"/>
        </a:p>
      </dgm:t>
    </dgm:pt>
    <dgm:pt modelId="{66C76264-992D-4140-ADE6-50CE5C388D7B}" type="pres">
      <dgm:prSet presAssocID="{D576A97E-F5E9-4D24-8522-A5EDAC00C8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71ADD56-66E9-47D1-B971-038F415E7DFA}" type="pres">
      <dgm:prSet presAssocID="{A589FE8E-9846-4E1A-9D50-44FC146B2692}" presName="root" presStyleCnt="0"/>
      <dgm:spPr/>
    </dgm:pt>
    <dgm:pt modelId="{D9653B75-C0B6-4A89-932B-DE9DC3118A62}" type="pres">
      <dgm:prSet presAssocID="{A589FE8E-9846-4E1A-9D50-44FC146B2692}" presName="rootComposite" presStyleCnt="0"/>
      <dgm:spPr/>
    </dgm:pt>
    <dgm:pt modelId="{FAFB1F31-A312-46CD-8565-07EE4F296D3D}" type="pres">
      <dgm:prSet presAssocID="{A589FE8E-9846-4E1A-9D50-44FC146B2692}" presName="rootText" presStyleLbl="node1" presStyleIdx="0" presStyleCnt="1"/>
      <dgm:spPr/>
      <dgm:t>
        <a:bodyPr/>
        <a:lstStyle/>
        <a:p>
          <a:endParaRPr lang="pl-PL"/>
        </a:p>
      </dgm:t>
    </dgm:pt>
    <dgm:pt modelId="{E640BA07-63E4-4BB4-81AE-93CA5503C52C}" type="pres">
      <dgm:prSet presAssocID="{A589FE8E-9846-4E1A-9D50-44FC146B2692}" presName="rootConnector" presStyleLbl="node1" presStyleIdx="0" presStyleCnt="1"/>
      <dgm:spPr/>
      <dgm:t>
        <a:bodyPr/>
        <a:lstStyle/>
        <a:p>
          <a:endParaRPr lang="pl-PL"/>
        </a:p>
      </dgm:t>
    </dgm:pt>
    <dgm:pt modelId="{46EEB11E-3247-437E-A37A-BBC2219851D0}" type="pres">
      <dgm:prSet presAssocID="{A589FE8E-9846-4E1A-9D50-44FC146B2692}" presName="childShape" presStyleCnt="0"/>
      <dgm:spPr/>
    </dgm:pt>
    <dgm:pt modelId="{74DEB42B-A97B-455C-B322-AEEA184C3BBD}" type="pres">
      <dgm:prSet presAssocID="{66DB8861-681F-45D6-89C8-A6B3266F5976}" presName="Name13" presStyleLbl="parChTrans1D2" presStyleIdx="0" presStyleCnt="2"/>
      <dgm:spPr/>
      <dgm:t>
        <a:bodyPr/>
        <a:lstStyle/>
        <a:p>
          <a:endParaRPr lang="pl-PL"/>
        </a:p>
      </dgm:t>
    </dgm:pt>
    <dgm:pt modelId="{5EEB62F4-EEEB-43A3-AEDF-E7EE78594D62}" type="pres">
      <dgm:prSet presAssocID="{C8B2A5F9-AFBF-4F5B-8CE1-9FC392430A7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2FA3BB-194F-4A96-A3FC-B38FEDA9F204}" type="pres">
      <dgm:prSet presAssocID="{09D702D1-A3EA-4E9B-80C6-A63E2DC97376}" presName="Name13" presStyleLbl="parChTrans1D2" presStyleIdx="1" presStyleCnt="2"/>
      <dgm:spPr/>
      <dgm:t>
        <a:bodyPr/>
        <a:lstStyle/>
        <a:p>
          <a:endParaRPr lang="pl-PL"/>
        </a:p>
      </dgm:t>
    </dgm:pt>
    <dgm:pt modelId="{3674CAC9-CC04-45F8-A5B4-169D3A2737E5}" type="pres">
      <dgm:prSet presAssocID="{47529FE9-D8E5-478D-B82D-1E37413DCAF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E2133F2-8720-4EA1-A805-4EAAFA942EA8}" type="presOf" srcId="{A589FE8E-9846-4E1A-9D50-44FC146B2692}" destId="{FAFB1F31-A312-46CD-8565-07EE4F296D3D}" srcOrd="0" destOrd="0" presId="urn:microsoft.com/office/officeart/2005/8/layout/hierarchy3"/>
    <dgm:cxn modelId="{89B14940-BC31-4FD5-B365-AE7A4572C378}" srcId="{A589FE8E-9846-4E1A-9D50-44FC146B2692}" destId="{47529FE9-D8E5-478D-B82D-1E37413DCAFF}" srcOrd="1" destOrd="0" parTransId="{09D702D1-A3EA-4E9B-80C6-A63E2DC97376}" sibTransId="{BE7FFA6A-F96F-48AF-B9DB-E392C5A0F5E9}"/>
    <dgm:cxn modelId="{091D8FF6-1C80-447A-8C96-B7B64455E8DB}" type="presOf" srcId="{47529FE9-D8E5-478D-B82D-1E37413DCAFF}" destId="{3674CAC9-CC04-45F8-A5B4-169D3A2737E5}" srcOrd="0" destOrd="0" presId="urn:microsoft.com/office/officeart/2005/8/layout/hierarchy3"/>
    <dgm:cxn modelId="{0A243A0E-C474-4ADC-B295-02157BF47E9D}" type="presOf" srcId="{09D702D1-A3EA-4E9B-80C6-A63E2DC97376}" destId="{6D2FA3BB-194F-4A96-A3FC-B38FEDA9F204}" srcOrd="0" destOrd="0" presId="urn:microsoft.com/office/officeart/2005/8/layout/hierarchy3"/>
    <dgm:cxn modelId="{A06192D1-02F9-4655-AB96-1FAB28BE25F7}" type="presOf" srcId="{A589FE8E-9846-4E1A-9D50-44FC146B2692}" destId="{E640BA07-63E4-4BB4-81AE-93CA5503C52C}" srcOrd="1" destOrd="0" presId="urn:microsoft.com/office/officeart/2005/8/layout/hierarchy3"/>
    <dgm:cxn modelId="{220E2F9E-1AA2-420C-9650-7B0FDDA9A1E1}" type="presOf" srcId="{66DB8861-681F-45D6-89C8-A6B3266F5976}" destId="{74DEB42B-A97B-455C-B322-AEEA184C3BBD}" srcOrd="0" destOrd="0" presId="urn:microsoft.com/office/officeart/2005/8/layout/hierarchy3"/>
    <dgm:cxn modelId="{2E57CCC5-5585-4FF7-AC43-BEE271CB02CA}" srcId="{A589FE8E-9846-4E1A-9D50-44FC146B2692}" destId="{C8B2A5F9-AFBF-4F5B-8CE1-9FC392430A7E}" srcOrd="0" destOrd="0" parTransId="{66DB8861-681F-45D6-89C8-A6B3266F5976}" sibTransId="{AFFBFB1F-61AA-43F0-84A2-48517B987196}"/>
    <dgm:cxn modelId="{D516ACE6-672D-491A-8D1E-0ECA42B7DDD9}" type="presOf" srcId="{D576A97E-F5E9-4D24-8522-A5EDAC00C874}" destId="{66C76264-992D-4140-ADE6-50CE5C388D7B}" srcOrd="0" destOrd="0" presId="urn:microsoft.com/office/officeart/2005/8/layout/hierarchy3"/>
    <dgm:cxn modelId="{81755F96-0472-480E-BB6C-666C9A9EF3EE}" srcId="{D576A97E-F5E9-4D24-8522-A5EDAC00C874}" destId="{A589FE8E-9846-4E1A-9D50-44FC146B2692}" srcOrd="0" destOrd="0" parTransId="{240D93BC-6197-4DE0-B802-86AE5AA65645}" sibTransId="{B593AFCE-A0E2-4FE6-BC4E-45E4A99EF677}"/>
    <dgm:cxn modelId="{E0FBA47E-B10D-4555-8666-A20FF854BFE8}" type="presOf" srcId="{C8B2A5F9-AFBF-4F5B-8CE1-9FC392430A7E}" destId="{5EEB62F4-EEEB-43A3-AEDF-E7EE78594D62}" srcOrd="0" destOrd="0" presId="urn:microsoft.com/office/officeart/2005/8/layout/hierarchy3"/>
    <dgm:cxn modelId="{1D4D2505-8CAD-474C-8D5A-4234844829EC}" type="presParOf" srcId="{66C76264-992D-4140-ADE6-50CE5C388D7B}" destId="{A71ADD56-66E9-47D1-B971-038F415E7DFA}" srcOrd="0" destOrd="0" presId="urn:microsoft.com/office/officeart/2005/8/layout/hierarchy3"/>
    <dgm:cxn modelId="{820EBC25-611F-44F5-BD38-503CE249E491}" type="presParOf" srcId="{A71ADD56-66E9-47D1-B971-038F415E7DFA}" destId="{D9653B75-C0B6-4A89-932B-DE9DC3118A62}" srcOrd="0" destOrd="0" presId="urn:microsoft.com/office/officeart/2005/8/layout/hierarchy3"/>
    <dgm:cxn modelId="{7EAB79EF-0603-46B4-B45B-57978B7CE8C3}" type="presParOf" srcId="{D9653B75-C0B6-4A89-932B-DE9DC3118A62}" destId="{FAFB1F31-A312-46CD-8565-07EE4F296D3D}" srcOrd="0" destOrd="0" presId="urn:microsoft.com/office/officeart/2005/8/layout/hierarchy3"/>
    <dgm:cxn modelId="{DC0AB197-3B4A-4943-AFA2-FEDE6D5F52CE}" type="presParOf" srcId="{D9653B75-C0B6-4A89-932B-DE9DC3118A62}" destId="{E640BA07-63E4-4BB4-81AE-93CA5503C52C}" srcOrd="1" destOrd="0" presId="urn:microsoft.com/office/officeart/2005/8/layout/hierarchy3"/>
    <dgm:cxn modelId="{851890D6-397A-4C8F-9A1D-7392213ECFCC}" type="presParOf" srcId="{A71ADD56-66E9-47D1-B971-038F415E7DFA}" destId="{46EEB11E-3247-437E-A37A-BBC2219851D0}" srcOrd="1" destOrd="0" presId="urn:microsoft.com/office/officeart/2005/8/layout/hierarchy3"/>
    <dgm:cxn modelId="{C54D2DC7-4D7F-493A-9C82-514973A5ABD7}" type="presParOf" srcId="{46EEB11E-3247-437E-A37A-BBC2219851D0}" destId="{74DEB42B-A97B-455C-B322-AEEA184C3BBD}" srcOrd="0" destOrd="0" presId="urn:microsoft.com/office/officeart/2005/8/layout/hierarchy3"/>
    <dgm:cxn modelId="{6B8C7535-3623-4954-A8FA-8F2156C2479C}" type="presParOf" srcId="{46EEB11E-3247-437E-A37A-BBC2219851D0}" destId="{5EEB62F4-EEEB-43A3-AEDF-E7EE78594D62}" srcOrd="1" destOrd="0" presId="urn:microsoft.com/office/officeart/2005/8/layout/hierarchy3"/>
    <dgm:cxn modelId="{99BEA8E5-A6F7-48C7-8029-780AB5CE9411}" type="presParOf" srcId="{46EEB11E-3247-437E-A37A-BBC2219851D0}" destId="{6D2FA3BB-194F-4A96-A3FC-B38FEDA9F204}" srcOrd="2" destOrd="0" presId="urn:microsoft.com/office/officeart/2005/8/layout/hierarchy3"/>
    <dgm:cxn modelId="{4D7667D0-DECB-4533-A066-E5F8373F7FF7}" type="presParOf" srcId="{46EEB11E-3247-437E-A37A-BBC2219851D0}" destId="{3674CAC9-CC04-45F8-A5B4-169D3A2737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13408-ED19-4B5B-8FF9-FBD9E4C12F60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438DB7B-E628-4CBD-9193-7639622233FE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Deser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3AD34-7CF8-4377-B92F-22BD2DB7252E}" type="parTrans" cxnId="{A8E48A34-4350-4B88-8F95-E14100EA7501}">
      <dgm:prSet/>
      <dgm:spPr/>
      <dgm:t>
        <a:bodyPr/>
        <a:lstStyle/>
        <a:p>
          <a:endParaRPr lang="pl-PL"/>
        </a:p>
      </dgm:t>
    </dgm:pt>
    <dgm:pt modelId="{AE62DF46-3340-4C90-AA9D-6A66E68601C7}" type="sibTrans" cxnId="{A8E48A34-4350-4B88-8F95-E14100EA7501}">
      <dgm:prSet/>
      <dgm:spPr/>
      <dgm:t>
        <a:bodyPr/>
        <a:lstStyle/>
        <a:p>
          <a:endParaRPr lang="pl-PL"/>
        </a:p>
      </dgm:t>
    </dgm:pt>
    <dgm:pt modelId="{FFC48A5F-4C6B-47A6-8CDF-7FB43153325F}">
      <dgm:prSet phldrT="[Text]"/>
      <dgm:spPr/>
      <dgm:t>
        <a:bodyPr/>
        <a:lstStyle/>
        <a:p>
          <a:r>
            <a:rPr lang="pl-PL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Muffinki czekoladowe</a:t>
          </a:r>
          <a:endParaRPr lang="pl-PL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8ABD5-C826-4335-9349-D4A268E4D30E}" type="parTrans" cxnId="{2FC6E154-AAD7-4DFA-B4D4-8402E5F6773C}">
      <dgm:prSet/>
      <dgm:spPr/>
      <dgm:t>
        <a:bodyPr/>
        <a:lstStyle/>
        <a:p>
          <a:endParaRPr lang="pl-PL"/>
        </a:p>
      </dgm:t>
    </dgm:pt>
    <dgm:pt modelId="{05ED1CF4-2023-48F0-872B-A32B6CCCF888}" type="sibTrans" cxnId="{2FC6E154-AAD7-4DFA-B4D4-8402E5F6773C}">
      <dgm:prSet/>
      <dgm:spPr/>
      <dgm:t>
        <a:bodyPr/>
        <a:lstStyle/>
        <a:p>
          <a:endParaRPr lang="pl-PL"/>
        </a:p>
      </dgm:t>
    </dgm:pt>
    <dgm:pt modelId="{15ECD503-CA41-428C-B4F7-52ADB0618E0A}" type="pres">
      <dgm:prSet presAssocID="{75013408-ED19-4B5B-8FF9-FBD9E4C12F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CBFAFDF-AF02-4630-B7A3-4DEEF3AAA62F}" type="pres">
      <dgm:prSet presAssocID="{F438DB7B-E628-4CBD-9193-7639622233FE}" presName="root" presStyleCnt="0"/>
      <dgm:spPr/>
    </dgm:pt>
    <dgm:pt modelId="{AB9A1245-6A08-4F12-BBB3-D41F4E9E6C97}" type="pres">
      <dgm:prSet presAssocID="{F438DB7B-E628-4CBD-9193-7639622233FE}" presName="rootComposite" presStyleCnt="0"/>
      <dgm:spPr/>
    </dgm:pt>
    <dgm:pt modelId="{083855A2-8284-4388-9248-4A8132724408}" type="pres">
      <dgm:prSet presAssocID="{F438DB7B-E628-4CBD-9193-7639622233FE}" presName="rootText" presStyleLbl="node1" presStyleIdx="0" presStyleCnt="1"/>
      <dgm:spPr/>
      <dgm:t>
        <a:bodyPr/>
        <a:lstStyle/>
        <a:p>
          <a:endParaRPr lang="pl-PL"/>
        </a:p>
      </dgm:t>
    </dgm:pt>
    <dgm:pt modelId="{8DA8D36E-B64E-41B4-93F8-BAE29CDDA5A3}" type="pres">
      <dgm:prSet presAssocID="{F438DB7B-E628-4CBD-9193-7639622233FE}" presName="rootConnector" presStyleLbl="node1" presStyleIdx="0" presStyleCnt="1"/>
      <dgm:spPr/>
      <dgm:t>
        <a:bodyPr/>
        <a:lstStyle/>
        <a:p>
          <a:endParaRPr lang="pl-PL"/>
        </a:p>
      </dgm:t>
    </dgm:pt>
    <dgm:pt modelId="{C425CFEE-5EDF-4E43-BC19-B5BFF71B617A}" type="pres">
      <dgm:prSet presAssocID="{F438DB7B-E628-4CBD-9193-7639622233FE}" presName="childShape" presStyleCnt="0"/>
      <dgm:spPr/>
    </dgm:pt>
    <dgm:pt modelId="{1013AF24-6A30-4AA2-90B0-7DE543AAF9B7}" type="pres">
      <dgm:prSet presAssocID="{9DD8ABD5-C826-4335-9349-D4A268E4D30E}" presName="Name13" presStyleLbl="parChTrans1D2" presStyleIdx="0" presStyleCnt="1"/>
      <dgm:spPr/>
      <dgm:t>
        <a:bodyPr/>
        <a:lstStyle/>
        <a:p>
          <a:endParaRPr lang="pl-PL"/>
        </a:p>
      </dgm:t>
    </dgm:pt>
    <dgm:pt modelId="{43B772CE-D993-4C6B-8859-75122D6FB88B}" type="pres">
      <dgm:prSet presAssocID="{FFC48A5F-4C6B-47A6-8CDF-7FB43153325F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5519F91-66A9-4139-BBD0-431A6495E192}" type="presOf" srcId="{9DD8ABD5-C826-4335-9349-D4A268E4D30E}" destId="{1013AF24-6A30-4AA2-90B0-7DE543AAF9B7}" srcOrd="0" destOrd="0" presId="urn:microsoft.com/office/officeart/2005/8/layout/hierarchy3"/>
    <dgm:cxn modelId="{2FC6E154-AAD7-4DFA-B4D4-8402E5F6773C}" srcId="{F438DB7B-E628-4CBD-9193-7639622233FE}" destId="{FFC48A5F-4C6B-47A6-8CDF-7FB43153325F}" srcOrd="0" destOrd="0" parTransId="{9DD8ABD5-C826-4335-9349-D4A268E4D30E}" sibTransId="{05ED1CF4-2023-48F0-872B-A32B6CCCF888}"/>
    <dgm:cxn modelId="{A8E48A34-4350-4B88-8F95-E14100EA7501}" srcId="{75013408-ED19-4B5B-8FF9-FBD9E4C12F60}" destId="{F438DB7B-E628-4CBD-9193-7639622233FE}" srcOrd="0" destOrd="0" parTransId="{3EB3AD34-7CF8-4377-B92F-22BD2DB7252E}" sibTransId="{AE62DF46-3340-4C90-AA9D-6A66E68601C7}"/>
    <dgm:cxn modelId="{CB651FFF-935B-49C0-9F2C-037A430FDAC7}" type="presOf" srcId="{FFC48A5F-4C6B-47A6-8CDF-7FB43153325F}" destId="{43B772CE-D993-4C6B-8859-75122D6FB88B}" srcOrd="0" destOrd="0" presId="urn:microsoft.com/office/officeart/2005/8/layout/hierarchy3"/>
    <dgm:cxn modelId="{C3D82856-3797-404F-ABB7-0E19D5804657}" type="presOf" srcId="{75013408-ED19-4B5B-8FF9-FBD9E4C12F60}" destId="{15ECD503-CA41-428C-B4F7-52ADB0618E0A}" srcOrd="0" destOrd="0" presId="urn:microsoft.com/office/officeart/2005/8/layout/hierarchy3"/>
    <dgm:cxn modelId="{EEF87098-31E5-4D26-AD8D-B381A67DD305}" type="presOf" srcId="{F438DB7B-E628-4CBD-9193-7639622233FE}" destId="{8DA8D36E-B64E-41B4-93F8-BAE29CDDA5A3}" srcOrd="1" destOrd="0" presId="urn:microsoft.com/office/officeart/2005/8/layout/hierarchy3"/>
    <dgm:cxn modelId="{52D1A49F-23F9-4F63-91F3-71A763D1F7CF}" type="presOf" srcId="{F438DB7B-E628-4CBD-9193-7639622233FE}" destId="{083855A2-8284-4388-9248-4A8132724408}" srcOrd="0" destOrd="0" presId="urn:microsoft.com/office/officeart/2005/8/layout/hierarchy3"/>
    <dgm:cxn modelId="{C71E5FD3-AE29-42D9-A3B1-073D95E5B916}" type="presParOf" srcId="{15ECD503-CA41-428C-B4F7-52ADB0618E0A}" destId="{9CBFAFDF-AF02-4630-B7A3-4DEEF3AAA62F}" srcOrd="0" destOrd="0" presId="urn:microsoft.com/office/officeart/2005/8/layout/hierarchy3"/>
    <dgm:cxn modelId="{F20A13E4-5266-4BBF-A928-7850B82A58F7}" type="presParOf" srcId="{9CBFAFDF-AF02-4630-B7A3-4DEEF3AAA62F}" destId="{AB9A1245-6A08-4F12-BBB3-D41F4E9E6C97}" srcOrd="0" destOrd="0" presId="urn:microsoft.com/office/officeart/2005/8/layout/hierarchy3"/>
    <dgm:cxn modelId="{4922A4BC-E5EC-43A1-AC95-EFF52D1FAB72}" type="presParOf" srcId="{AB9A1245-6A08-4F12-BBB3-D41F4E9E6C97}" destId="{083855A2-8284-4388-9248-4A8132724408}" srcOrd="0" destOrd="0" presId="urn:microsoft.com/office/officeart/2005/8/layout/hierarchy3"/>
    <dgm:cxn modelId="{57B74CFA-F6CB-402C-84B6-8AD21DD86A1B}" type="presParOf" srcId="{AB9A1245-6A08-4F12-BBB3-D41F4E9E6C97}" destId="{8DA8D36E-B64E-41B4-93F8-BAE29CDDA5A3}" srcOrd="1" destOrd="0" presId="urn:microsoft.com/office/officeart/2005/8/layout/hierarchy3"/>
    <dgm:cxn modelId="{36E731F0-5758-4ACD-BEBB-6F9432B4EF32}" type="presParOf" srcId="{9CBFAFDF-AF02-4630-B7A3-4DEEF3AAA62F}" destId="{C425CFEE-5EDF-4E43-BC19-B5BFF71B617A}" srcOrd="1" destOrd="0" presId="urn:microsoft.com/office/officeart/2005/8/layout/hierarchy3"/>
    <dgm:cxn modelId="{C620C8A9-39E8-4322-9CED-6983E85FC9A5}" type="presParOf" srcId="{C425CFEE-5EDF-4E43-BC19-B5BFF71B617A}" destId="{1013AF24-6A30-4AA2-90B0-7DE543AAF9B7}" srcOrd="0" destOrd="0" presId="urn:microsoft.com/office/officeart/2005/8/layout/hierarchy3"/>
    <dgm:cxn modelId="{986C77FB-9E64-4B8E-8B92-15FA3153D85A}" type="presParOf" srcId="{C425CFEE-5EDF-4E43-BC19-B5BFF71B617A}" destId="{43B772CE-D993-4C6B-8859-75122D6FB8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C3ACD0-F56D-472B-9B4B-883E6B9006BA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C873023-69F8-414E-953C-9D2A21B443C8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Kolacja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630E9-D5A8-49F5-997B-D93BE757F644}" type="parTrans" cxnId="{94569C68-1077-4486-9486-FA94581ECED1}">
      <dgm:prSet/>
      <dgm:spPr/>
      <dgm:t>
        <a:bodyPr/>
        <a:lstStyle/>
        <a:p>
          <a:endParaRPr lang="pl-PL"/>
        </a:p>
      </dgm:t>
    </dgm:pt>
    <dgm:pt modelId="{73215834-1449-47B6-8B0A-79D190A971CB}" type="sibTrans" cxnId="{94569C68-1077-4486-9486-FA94581ECED1}">
      <dgm:prSet/>
      <dgm:spPr/>
      <dgm:t>
        <a:bodyPr/>
        <a:lstStyle/>
        <a:p>
          <a:endParaRPr lang="pl-PL"/>
        </a:p>
      </dgm:t>
    </dgm:pt>
    <dgm:pt modelId="{17702157-F0A3-402C-BCC9-626D4AEC4B24}">
      <dgm:prSet phldrT="[Text]"/>
      <dgm:spPr/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Hot-Dog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E19A28-CAE9-4155-B881-9961D065B830}" type="parTrans" cxnId="{3AE6CBDF-32FE-4803-9703-2F28CEADD14C}">
      <dgm:prSet/>
      <dgm:spPr/>
      <dgm:t>
        <a:bodyPr/>
        <a:lstStyle/>
        <a:p>
          <a:endParaRPr lang="pl-PL"/>
        </a:p>
      </dgm:t>
    </dgm:pt>
    <dgm:pt modelId="{C21A845B-8C0B-481D-BC25-AC55D691F202}" type="sibTrans" cxnId="{3AE6CBDF-32FE-4803-9703-2F28CEADD14C}">
      <dgm:prSet/>
      <dgm:spPr/>
      <dgm:t>
        <a:bodyPr/>
        <a:lstStyle/>
        <a:p>
          <a:endParaRPr lang="pl-PL"/>
        </a:p>
      </dgm:t>
    </dgm:pt>
    <dgm:pt modelId="{BC2B85CE-C3EA-4B15-9104-76BF7AAE4D57}" type="pres">
      <dgm:prSet presAssocID="{85C3ACD0-F56D-472B-9B4B-883E6B9006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7944D38-C637-49D8-96B1-662BA8FDAEED}" type="pres">
      <dgm:prSet presAssocID="{6C873023-69F8-414E-953C-9D2A21B443C8}" presName="root" presStyleCnt="0"/>
      <dgm:spPr/>
    </dgm:pt>
    <dgm:pt modelId="{0094FF0E-B493-412E-BED9-0117C5EA003B}" type="pres">
      <dgm:prSet presAssocID="{6C873023-69F8-414E-953C-9D2A21B443C8}" presName="rootComposite" presStyleCnt="0"/>
      <dgm:spPr/>
    </dgm:pt>
    <dgm:pt modelId="{8E9B6924-BA4C-4320-A282-19480F284823}" type="pres">
      <dgm:prSet presAssocID="{6C873023-69F8-414E-953C-9D2A21B443C8}" presName="rootText" presStyleLbl="node1" presStyleIdx="0" presStyleCnt="1"/>
      <dgm:spPr/>
      <dgm:t>
        <a:bodyPr/>
        <a:lstStyle/>
        <a:p>
          <a:endParaRPr lang="pl-PL"/>
        </a:p>
      </dgm:t>
    </dgm:pt>
    <dgm:pt modelId="{71F37737-5A4E-49C3-87AE-3F0623170730}" type="pres">
      <dgm:prSet presAssocID="{6C873023-69F8-414E-953C-9D2A21B443C8}" presName="rootConnector" presStyleLbl="node1" presStyleIdx="0" presStyleCnt="1"/>
      <dgm:spPr/>
      <dgm:t>
        <a:bodyPr/>
        <a:lstStyle/>
        <a:p>
          <a:endParaRPr lang="pl-PL"/>
        </a:p>
      </dgm:t>
    </dgm:pt>
    <dgm:pt modelId="{3A2CB233-F05C-4F69-B4FF-3400FCCD9FC7}" type="pres">
      <dgm:prSet presAssocID="{6C873023-69F8-414E-953C-9D2A21B443C8}" presName="childShape" presStyleCnt="0"/>
      <dgm:spPr/>
    </dgm:pt>
    <dgm:pt modelId="{B31B7007-5D34-43CD-AC6B-BD6AAD322404}" type="pres">
      <dgm:prSet presAssocID="{8BE19A28-CAE9-4155-B881-9961D065B830}" presName="Name13" presStyleLbl="parChTrans1D2" presStyleIdx="0" presStyleCnt="1"/>
      <dgm:spPr/>
      <dgm:t>
        <a:bodyPr/>
        <a:lstStyle/>
        <a:p>
          <a:endParaRPr lang="pl-PL"/>
        </a:p>
      </dgm:t>
    </dgm:pt>
    <dgm:pt modelId="{6D77425D-F679-44B5-9071-05A3B3DCB58D}" type="pres">
      <dgm:prSet presAssocID="{17702157-F0A3-402C-BCC9-626D4AEC4B24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5C1C78-B9D9-44E9-B177-583F8CFA4A4F}" type="presOf" srcId="{8BE19A28-CAE9-4155-B881-9961D065B830}" destId="{B31B7007-5D34-43CD-AC6B-BD6AAD322404}" srcOrd="0" destOrd="0" presId="urn:microsoft.com/office/officeart/2005/8/layout/hierarchy3"/>
    <dgm:cxn modelId="{91471E06-D646-4A65-A63A-8D374638397D}" type="presOf" srcId="{6C873023-69F8-414E-953C-9D2A21B443C8}" destId="{71F37737-5A4E-49C3-87AE-3F0623170730}" srcOrd="1" destOrd="0" presId="urn:microsoft.com/office/officeart/2005/8/layout/hierarchy3"/>
    <dgm:cxn modelId="{0FEAF329-90C0-4B7D-B222-AB34A5228FFC}" type="presOf" srcId="{6C873023-69F8-414E-953C-9D2A21B443C8}" destId="{8E9B6924-BA4C-4320-A282-19480F284823}" srcOrd="0" destOrd="0" presId="urn:microsoft.com/office/officeart/2005/8/layout/hierarchy3"/>
    <dgm:cxn modelId="{7C2E553E-A609-430F-A013-A404F514CA8D}" type="presOf" srcId="{17702157-F0A3-402C-BCC9-626D4AEC4B24}" destId="{6D77425D-F679-44B5-9071-05A3B3DCB58D}" srcOrd="0" destOrd="0" presId="urn:microsoft.com/office/officeart/2005/8/layout/hierarchy3"/>
    <dgm:cxn modelId="{D59887EC-CB0F-4FF9-AC4F-F90AF5515AD0}" type="presOf" srcId="{85C3ACD0-F56D-472B-9B4B-883E6B9006BA}" destId="{BC2B85CE-C3EA-4B15-9104-76BF7AAE4D57}" srcOrd="0" destOrd="0" presId="urn:microsoft.com/office/officeart/2005/8/layout/hierarchy3"/>
    <dgm:cxn modelId="{94569C68-1077-4486-9486-FA94581ECED1}" srcId="{85C3ACD0-F56D-472B-9B4B-883E6B9006BA}" destId="{6C873023-69F8-414E-953C-9D2A21B443C8}" srcOrd="0" destOrd="0" parTransId="{72E630E9-D5A8-49F5-997B-D93BE757F644}" sibTransId="{73215834-1449-47B6-8B0A-79D190A971CB}"/>
    <dgm:cxn modelId="{3AE6CBDF-32FE-4803-9703-2F28CEADD14C}" srcId="{6C873023-69F8-414E-953C-9D2A21B443C8}" destId="{17702157-F0A3-402C-BCC9-626D4AEC4B24}" srcOrd="0" destOrd="0" parTransId="{8BE19A28-CAE9-4155-B881-9961D065B830}" sibTransId="{C21A845B-8C0B-481D-BC25-AC55D691F202}"/>
    <dgm:cxn modelId="{388ABFD8-3605-4E30-9C7C-6D1D6DA01497}" type="presParOf" srcId="{BC2B85CE-C3EA-4B15-9104-76BF7AAE4D57}" destId="{77944D38-C637-49D8-96B1-662BA8FDAEED}" srcOrd="0" destOrd="0" presId="urn:microsoft.com/office/officeart/2005/8/layout/hierarchy3"/>
    <dgm:cxn modelId="{C663E6E7-F0D9-4444-91C2-85D499621C23}" type="presParOf" srcId="{77944D38-C637-49D8-96B1-662BA8FDAEED}" destId="{0094FF0E-B493-412E-BED9-0117C5EA003B}" srcOrd="0" destOrd="0" presId="urn:microsoft.com/office/officeart/2005/8/layout/hierarchy3"/>
    <dgm:cxn modelId="{95065EDE-6981-452E-A812-A34F7CD6CA99}" type="presParOf" srcId="{0094FF0E-B493-412E-BED9-0117C5EA003B}" destId="{8E9B6924-BA4C-4320-A282-19480F284823}" srcOrd="0" destOrd="0" presId="urn:microsoft.com/office/officeart/2005/8/layout/hierarchy3"/>
    <dgm:cxn modelId="{4B08CB8B-BE9F-470F-B65B-8424158E0159}" type="presParOf" srcId="{0094FF0E-B493-412E-BED9-0117C5EA003B}" destId="{71F37737-5A4E-49C3-87AE-3F0623170730}" srcOrd="1" destOrd="0" presId="urn:microsoft.com/office/officeart/2005/8/layout/hierarchy3"/>
    <dgm:cxn modelId="{B0F7F2F5-1FD5-46D8-90F1-B9C1BE2CD666}" type="presParOf" srcId="{77944D38-C637-49D8-96B1-662BA8FDAEED}" destId="{3A2CB233-F05C-4F69-B4FF-3400FCCD9FC7}" srcOrd="1" destOrd="0" presId="urn:microsoft.com/office/officeart/2005/8/layout/hierarchy3"/>
    <dgm:cxn modelId="{A9A4D95D-2FFC-4E10-A44C-61BCCA465FF5}" type="presParOf" srcId="{3A2CB233-F05C-4F69-B4FF-3400FCCD9FC7}" destId="{B31B7007-5D34-43CD-AC6B-BD6AAD322404}" srcOrd="0" destOrd="0" presId="urn:microsoft.com/office/officeart/2005/8/layout/hierarchy3"/>
    <dgm:cxn modelId="{4240C79B-AA47-4D45-B74E-7A9AD80A8112}" type="presParOf" srcId="{3A2CB233-F05C-4F69-B4FF-3400FCCD9FC7}" destId="{6D77425D-F679-44B5-9071-05A3B3DCB58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6634A-683B-4CFA-9971-EDEBCFF1EBDE}">
      <dsp:nvSpPr>
        <dsp:cNvPr id="0" name=""/>
        <dsp:cNvSpPr/>
      </dsp:nvSpPr>
      <dsp:spPr>
        <a:xfrm>
          <a:off x="5604539" y="2501171"/>
          <a:ext cx="91440" cy="209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A5776-FEEC-4025-B7D1-03179ED8F727}">
      <dsp:nvSpPr>
        <dsp:cNvPr id="0" name=""/>
        <dsp:cNvSpPr/>
      </dsp:nvSpPr>
      <dsp:spPr>
        <a:xfrm>
          <a:off x="3228156" y="1833991"/>
          <a:ext cx="2422103" cy="20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"/>
              </a:lnTo>
              <a:lnTo>
                <a:pt x="2422103" y="142824"/>
              </a:lnTo>
              <a:lnTo>
                <a:pt x="2422103" y="20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E3697-0E4F-402F-96D4-F661BFC47BDF}">
      <dsp:nvSpPr>
        <dsp:cNvPr id="0" name=""/>
        <dsp:cNvSpPr/>
      </dsp:nvSpPr>
      <dsp:spPr>
        <a:xfrm>
          <a:off x="4723774" y="2501171"/>
          <a:ext cx="91440" cy="209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1E49A-6C27-424D-BD8D-8E78698AD39B}">
      <dsp:nvSpPr>
        <dsp:cNvPr id="0" name=""/>
        <dsp:cNvSpPr/>
      </dsp:nvSpPr>
      <dsp:spPr>
        <a:xfrm>
          <a:off x="3228156" y="1833991"/>
          <a:ext cx="1541338" cy="20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"/>
              </a:lnTo>
              <a:lnTo>
                <a:pt x="1541338" y="142824"/>
              </a:lnTo>
              <a:lnTo>
                <a:pt x="1541338" y="20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9E966-07E4-4C61-89AD-87AABDF1E3E4}">
      <dsp:nvSpPr>
        <dsp:cNvPr id="0" name=""/>
        <dsp:cNvSpPr/>
      </dsp:nvSpPr>
      <dsp:spPr>
        <a:xfrm>
          <a:off x="3448347" y="2501171"/>
          <a:ext cx="440382" cy="20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"/>
              </a:lnTo>
              <a:lnTo>
                <a:pt x="440382" y="142824"/>
              </a:lnTo>
              <a:lnTo>
                <a:pt x="440382" y="209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6ED11-3E9F-4018-BE8B-34A569FAAD55}">
      <dsp:nvSpPr>
        <dsp:cNvPr id="0" name=""/>
        <dsp:cNvSpPr/>
      </dsp:nvSpPr>
      <dsp:spPr>
        <a:xfrm>
          <a:off x="3007965" y="2501171"/>
          <a:ext cx="440382" cy="209581"/>
        </a:xfrm>
        <a:custGeom>
          <a:avLst/>
          <a:gdLst/>
          <a:ahLst/>
          <a:cxnLst/>
          <a:rect l="0" t="0" r="0" b="0"/>
          <a:pathLst>
            <a:path>
              <a:moveTo>
                <a:pt x="440382" y="0"/>
              </a:moveTo>
              <a:lnTo>
                <a:pt x="440382" y="142824"/>
              </a:lnTo>
              <a:lnTo>
                <a:pt x="0" y="142824"/>
              </a:lnTo>
              <a:lnTo>
                <a:pt x="0" y="209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9C724-F296-489B-B784-2970CCA08BB8}">
      <dsp:nvSpPr>
        <dsp:cNvPr id="0" name=""/>
        <dsp:cNvSpPr/>
      </dsp:nvSpPr>
      <dsp:spPr>
        <a:xfrm>
          <a:off x="3228156" y="1833991"/>
          <a:ext cx="220191" cy="20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"/>
              </a:lnTo>
              <a:lnTo>
                <a:pt x="220191" y="142824"/>
              </a:lnTo>
              <a:lnTo>
                <a:pt x="220191" y="20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0C88C-990F-408F-ABBD-6E211AE7EC05}">
      <dsp:nvSpPr>
        <dsp:cNvPr id="0" name=""/>
        <dsp:cNvSpPr/>
      </dsp:nvSpPr>
      <dsp:spPr>
        <a:xfrm>
          <a:off x="2081480" y="2501171"/>
          <a:ext cx="91440" cy="209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9AC4C-C63D-4180-9CDF-C14AB8B8333F}">
      <dsp:nvSpPr>
        <dsp:cNvPr id="0" name=""/>
        <dsp:cNvSpPr/>
      </dsp:nvSpPr>
      <dsp:spPr>
        <a:xfrm>
          <a:off x="2127200" y="1833991"/>
          <a:ext cx="1100956" cy="209581"/>
        </a:xfrm>
        <a:custGeom>
          <a:avLst/>
          <a:gdLst/>
          <a:ahLst/>
          <a:cxnLst/>
          <a:rect l="0" t="0" r="0" b="0"/>
          <a:pathLst>
            <a:path>
              <a:moveTo>
                <a:pt x="1100956" y="0"/>
              </a:moveTo>
              <a:lnTo>
                <a:pt x="1100956" y="142824"/>
              </a:lnTo>
              <a:lnTo>
                <a:pt x="0" y="142824"/>
              </a:lnTo>
              <a:lnTo>
                <a:pt x="0" y="20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FCECF-DC68-4B61-BB48-F473D90A0EC7}">
      <dsp:nvSpPr>
        <dsp:cNvPr id="0" name=""/>
        <dsp:cNvSpPr/>
      </dsp:nvSpPr>
      <dsp:spPr>
        <a:xfrm>
          <a:off x="806053" y="2501171"/>
          <a:ext cx="440382" cy="20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"/>
              </a:lnTo>
              <a:lnTo>
                <a:pt x="440382" y="142824"/>
              </a:lnTo>
              <a:lnTo>
                <a:pt x="440382" y="209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8B137-298B-42E4-9833-FF8AD204D9DE}">
      <dsp:nvSpPr>
        <dsp:cNvPr id="0" name=""/>
        <dsp:cNvSpPr/>
      </dsp:nvSpPr>
      <dsp:spPr>
        <a:xfrm>
          <a:off x="365670" y="2501171"/>
          <a:ext cx="440382" cy="209581"/>
        </a:xfrm>
        <a:custGeom>
          <a:avLst/>
          <a:gdLst/>
          <a:ahLst/>
          <a:cxnLst/>
          <a:rect l="0" t="0" r="0" b="0"/>
          <a:pathLst>
            <a:path>
              <a:moveTo>
                <a:pt x="440382" y="0"/>
              </a:moveTo>
              <a:lnTo>
                <a:pt x="440382" y="142824"/>
              </a:lnTo>
              <a:lnTo>
                <a:pt x="0" y="142824"/>
              </a:lnTo>
              <a:lnTo>
                <a:pt x="0" y="2095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C257E-CFCF-4108-B28C-E83CBA0A3DD7}">
      <dsp:nvSpPr>
        <dsp:cNvPr id="0" name=""/>
        <dsp:cNvSpPr/>
      </dsp:nvSpPr>
      <dsp:spPr>
        <a:xfrm>
          <a:off x="806053" y="1833991"/>
          <a:ext cx="2422103" cy="209581"/>
        </a:xfrm>
        <a:custGeom>
          <a:avLst/>
          <a:gdLst/>
          <a:ahLst/>
          <a:cxnLst/>
          <a:rect l="0" t="0" r="0" b="0"/>
          <a:pathLst>
            <a:path>
              <a:moveTo>
                <a:pt x="2422103" y="0"/>
              </a:moveTo>
              <a:lnTo>
                <a:pt x="2422103" y="142824"/>
              </a:lnTo>
              <a:lnTo>
                <a:pt x="0" y="142824"/>
              </a:lnTo>
              <a:lnTo>
                <a:pt x="0" y="20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1A7E2-915F-4ADE-8A7D-84A6B09B5948}">
      <dsp:nvSpPr>
        <dsp:cNvPr id="0" name=""/>
        <dsp:cNvSpPr/>
      </dsp:nvSpPr>
      <dsp:spPr>
        <a:xfrm>
          <a:off x="2751905" y="1148071"/>
          <a:ext cx="952501" cy="685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67D523-15A6-49DB-9444-3087A9773CD8}">
      <dsp:nvSpPr>
        <dsp:cNvPr id="0" name=""/>
        <dsp:cNvSpPr/>
      </dsp:nvSpPr>
      <dsp:spPr>
        <a:xfrm>
          <a:off x="2831975" y="1224137"/>
          <a:ext cx="952501" cy="685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pc="300" dirty="0" smtClean="0">
              <a:effectLst/>
            </a:rPr>
            <a:t>Posiłki</a:t>
          </a:r>
          <a:endParaRPr lang="pl-PL" sz="1400" kern="1200" spc="300" dirty="0">
            <a:effectLst/>
          </a:endParaRPr>
        </a:p>
      </dsp:txBody>
      <dsp:txXfrm>
        <a:off x="2852065" y="1244227"/>
        <a:ext cx="912321" cy="645740"/>
      </dsp:txXfrm>
    </dsp:sp>
    <dsp:sp modelId="{B5DA27E9-BDD9-4954-85AC-CE84076AA786}">
      <dsp:nvSpPr>
        <dsp:cNvPr id="0" name=""/>
        <dsp:cNvSpPr/>
      </dsp:nvSpPr>
      <dsp:spPr>
        <a:xfrm>
          <a:off x="445740" y="204357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3F92ED-1C56-4B71-A218-F0582A48B74F}">
      <dsp:nvSpPr>
        <dsp:cNvPr id="0" name=""/>
        <dsp:cNvSpPr/>
      </dsp:nvSpPr>
      <dsp:spPr>
        <a:xfrm>
          <a:off x="525809" y="211963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Śniadanie</a:t>
          </a:r>
          <a:endParaRPr lang="pl-PL" sz="700" kern="1200" dirty="0"/>
        </a:p>
      </dsp:txBody>
      <dsp:txXfrm>
        <a:off x="539212" y="2133042"/>
        <a:ext cx="693819" cy="430791"/>
      </dsp:txXfrm>
    </dsp:sp>
    <dsp:sp modelId="{37C0835C-A6C9-4460-8955-62B734FF1270}">
      <dsp:nvSpPr>
        <dsp:cNvPr id="0" name=""/>
        <dsp:cNvSpPr/>
      </dsp:nvSpPr>
      <dsp:spPr>
        <a:xfrm>
          <a:off x="5357" y="271075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40F1EF-781B-4E9C-AD66-FC2B03A20DB3}">
      <dsp:nvSpPr>
        <dsp:cNvPr id="0" name=""/>
        <dsp:cNvSpPr/>
      </dsp:nvSpPr>
      <dsp:spPr>
        <a:xfrm>
          <a:off x="85427" y="278681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Płatki na mleku</a:t>
          </a:r>
          <a:endParaRPr lang="pl-PL" sz="700" kern="1200" dirty="0"/>
        </a:p>
      </dsp:txBody>
      <dsp:txXfrm>
        <a:off x="98830" y="2800222"/>
        <a:ext cx="693819" cy="430791"/>
      </dsp:txXfrm>
    </dsp:sp>
    <dsp:sp modelId="{EEFB0277-B6E4-48EB-9B35-E2F9179FB93A}">
      <dsp:nvSpPr>
        <dsp:cNvPr id="0" name=""/>
        <dsp:cNvSpPr/>
      </dsp:nvSpPr>
      <dsp:spPr>
        <a:xfrm>
          <a:off x="886122" y="271075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493B54-02A6-44BD-BB59-0E7C1B29BE31}">
      <dsp:nvSpPr>
        <dsp:cNvPr id="0" name=""/>
        <dsp:cNvSpPr/>
      </dsp:nvSpPr>
      <dsp:spPr>
        <a:xfrm>
          <a:off x="966192" y="278681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Kawa</a:t>
          </a:r>
          <a:endParaRPr lang="pl-PL" sz="700" kern="1200" dirty="0"/>
        </a:p>
      </dsp:txBody>
      <dsp:txXfrm>
        <a:off x="979595" y="2800222"/>
        <a:ext cx="693819" cy="430791"/>
      </dsp:txXfrm>
    </dsp:sp>
    <dsp:sp modelId="{F7E71E10-F434-4773-9A23-92279F8F85AE}">
      <dsp:nvSpPr>
        <dsp:cNvPr id="0" name=""/>
        <dsp:cNvSpPr/>
      </dsp:nvSpPr>
      <dsp:spPr>
        <a:xfrm>
          <a:off x="1766887" y="204357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7E8C3C-B967-486B-ADE6-FAB21328E506}">
      <dsp:nvSpPr>
        <dsp:cNvPr id="0" name=""/>
        <dsp:cNvSpPr/>
      </dsp:nvSpPr>
      <dsp:spPr>
        <a:xfrm>
          <a:off x="1846957" y="211963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Drugie śniadanie</a:t>
          </a:r>
          <a:endParaRPr lang="pl-PL" sz="700" kern="1200" dirty="0"/>
        </a:p>
      </dsp:txBody>
      <dsp:txXfrm>
        <a:off x="1860360" y="2133042"/>
        <a:ext cx="693819" cy="430791"/>
      </dsp:txXfrm>
    </dsp:sp>
    <dsp:sp modelId="{BA494065-FE3A-41BB-B556-BF9FA35CEE8E}">
      <dsp:nvSpPr>
        <dsp:cNvPr id="0" name=""/>
        <dsp:cNvSpPr/>
      </dsp:nvSpPr>
      <dsp:spPr>
        <a:xfrm>
          <a:off x="1766887" y="271075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EF1923-BD7E-44CC-BAB4-32C3D6C61F3C}">
      <dsp:nvSpPr>
        <dsp:cNvPr id="0" name=""/>
        <dsp:cNvSpPr/>
      </dsp:nvSpPr>
      <dsp:spPr>
        <a:xfrm>
          <a:off x="1846957" y="278681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Kanapka z serem zółtym</a:t>
          </a:r>
          <a:endParaRPr lang="pl-PL" sz="700" kern="1200" dirty="0"/>
        </a:p>
      </dsp:txBody>
      <dsp:txXfrm>
        <a:off x="1860360" y="2800222"/>
        <a:ext cx="693819" cy="430791"/>
      </dsp:txXfrm>
    </dsp:sp>
    <dsp:sp modelId="{3D1A90A5-80A9-4403-908A-389B8972ADCF}">
      <dsp:nvSpPr>
        <dsp:cNvPr id="0" name=""/>
        <dsp:cNvSpPr/>
      </dsp:nvSpPr>
      <dsp:spPr>
        <a:xfrm>
          <a:off x="3088034" y="204357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98F4B8-4BE8-4474-967D-E806309B282B}">
      <dsp:nvSpPr>
        <dsp:cNvPr id="0" name=""/>
        <dsp:cNvSpPr/>
      </dsp:nvSpPr>
      <dsp:spPr>
        <a:xfrm>
          <a:off x="3168104" y="211963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Obiad</a:t>
          </a:r>
          <a:endParaRPr lang="pl-PL" sz="700" kern="1200" dirty="0"/>
        </a:p>
      </dsp:txBody>
      <dsp:txXfrm>
        <a:off x="3181507" y="2133042"/>
        <a:ext cx="693819" cy="430791"/>
      </dsp:txXfrm>
    </dsp:sp>
    <dsp:sp modelId="{759ECBB0-D28F-4DC9-9E61-43D795885719}">
      <dsp:nvSpPr>
        <dsp:cNvPr id="0" name=""/>
        <dsp:cNvSpPr/>
      </dsp:nvSpPr>
      <dsp:spPr>
        <a:xfrm>
          <a:off x="2647652" y="271075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070436-F639-4DE7-BFF5-6FE203BDD389}">
      <dsp:nvSpPr>
        <dsp:cNvPr id="0" name=""/>
        <dsp:cNvSpPr/>
      </dsp:nvSpPr>
      <dsp:spPr>
        <a:xfrm>
          <a:off x="2727721" y="278681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Coca-Cola</a:t>
          </a:r>
          <a:endParaRPr lang="pl-PL" sz="700" kern="1200" dirty="0"/>
        </a:p>
      </dsp:txBody>
      <dsp:txXfrm>
        <a:off x="2741124" y="2800222"/>
        <a:ext cx="693819" cy="430791"/>
      </dsp:txXfrm>
    </dsp:sp>
    <dsp:sp modelId="{60ED7496-37B1-4205-8F6D-3E26DD456C8B}">
      <dsp:nvSpPr>
        <dsp:cNvPr id="0" name=""/>
        <dsp:cNvSpPr/>
      </dsp:nvSpPr>
      <dsp:spPr>
        <a:xfrm>
          <a:off x="3528417" y="271075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8EB765-EA3F-43EC-AB0C-80DB19621BE1}">
      <dsp:nvSpPr>
        <dsp:cNvPr id="0" name=""/>
        <dsp:cNvSpPr/>
      </dsp:nvSpPr>
      <dsp:spPr>
        <a:xfrm>
          <a:off x="3608486" y="278681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Pierogi z mięsem ze sklepu</a:t>
          </a:r>
          <a:endParaRPr lang="pl-PL" sz="700" kern="1200" dirty="0"/>
        </a:p>
      </dsp:txBody>
      <dsp:txXfrm>
        <a:off x="3621889" y="2800222"/>
        <a:ext cx="693819" cy="430791"/>
      </dsp:txXfrm>
    </dsp:sp>
    <dsp:sp modelId="{3E143DDA-0E8E-4AA8-8A2B-F5540CC69F43}">
      <dsp:nvSpPr>
        <dsp:cNvPr id="0" name=""/>
        <dsp:cNvSpPr/>
      </dsp:nvSpPr>
      <dsp:spPr>
        <a:xfrm>
          <a:off x="4409182" y="204357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0BDCC2-752E-4D78-B46F-7F489A2AECE7}">
      <dsp:nvSpPr>
        <dsp:cNvPr id="0" name=""/>
        <dsp:cNvSpPr/>
      </dsp:nvSpPr>
      <dsp:spPr>
        <a:xfrm>
          <a:off x="4489251" y="211963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Deser</a:t>
          </a:r>
          <a:endParaRPr lang="pl-PL" sz="700" kern="1200" dirty="0"/>
        </a:p>
      </dsp:txBody>
      <dsp:txXfrm>
        <a:off x="4502654" y="2133042"/>
        <a:ext cx="693819" cy="430791"/>
      </dsp:txXfrm>
    </dsp:sp>
    <dsp:sp modelId="{7336F34C-B2AD-4D41-991E-E84FCDEF49EF}">
      <dsp:nvSpPr>
        <dsp:cNvPr id="0" name=""/>
        <dsp:cNvSpPr/>
      </dsp:nvSpPr>
      <dsp:spPr>
        <a:xfrm>
          <a:off x="4409182" y="271075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C9846D-48EA-41A0-964B-B59CB99F7B09}">
      <dsp:nvSpPr>
        <dsp:cNvPr id="0" name=""/>
        <dsp:cNvSpPr/>
      </dsp:nvSpPr>
      <dsp:spPr>
        <a:xfrm>
          <a:off x="4489251" y="278681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Muffinki czekoladowe</a:t>
          </a:r>
          <a:endParaRPr lang="pl-PL" sz="700" kern="1200" dirty="0"/>
        </a:p>
      </dsp:txBody>
      <dsp:txXfrm>
        <a:off x="4502654" y="2800222"/>
        <a:ext cx="693819" cy="430791"/>
      </dsp:txXfrm>
    </dsp:sp>
    <dsp:sp modelId="{CB6D32BD-FA0C-47A8-9A53-C1E30E15EB79}">
      <dsp:nvSpPr>
        <dsp:cNvPr id="0" name=""/>
        <dsp:cNvSpPr/>
      </dsp:nvSpPr>
      <dsp:spPr>
        <a:xfrm>
          <a:off x="5289946" y="204357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FE0655-AFC2-488F-93EC-327E247DBD64}">
      <dsp:nvSpPr>
        <dsp:cNvPr id="0" name=""/>
        <dsp:cNvSpPr/>
      </dsp:nvSpPr>
      <dsp:spPr>
        <a:xfrm>
          <a:off x="5370016" y="211963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Kolacja</a:t>
          </a:r>
          <a:endParaRPr lang="pl-PL" sz="700" kern="1200" dirty="0"/>
        </a:p>
      </dsp:txBody>
      <dsp:txXfrm>
        <a:off x="5383419" y="2133042"/>
        <a:ext cx="693819" cy="430791"/>
      </dsp:txXfrm>
    </dsp:sp>
    <dsp:sp modelId="{DB8B4770-A091-4C25-A8EE-0FCEB265FCBD}">
      <dsp:nvSpPr>
        <dsp:cNvPr id="0" name=""/>
        <dsp:cNvSpPr/>
      </dsp:nvSpPr>
      <dsp:spPr>
        <a:xfrm>
          <a:off x="5289946" y="2710753"/>
          <a:ext cx="720625" cy="457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E09F65-E4FB-4E42-BD81-B3818C896029}">
      <dsp:nvSpPr>
        <dsp:cNvPr id="0" name=""/>
        <dsp:cNvSpPr/>
      </dsp:nvSpPr>
      <dsp:spPr>
        <a:xfrm>
          <a:off x="5370016" y="2786819"/>
          <a:ext cx="720625" cy="457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dirty="0" smtClean="0"/>
            <a:t>Hot-Dog</a:t>
          </a:r>
          <a:endParaRPr lang="pl-PL" sz="700" kern="1200" dirty="0"/>
        </a:p>
      </dsp:txBody>
      <dsp:txXfrm>
        <a:off x="5383419" y="2800222"/>
        <a:ext cx="693819" cy="43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0DAF-4CE2-4E51-945A-8EC629952435}">
      <dsp:nvSpPr>
        <dsp:cNvPr id="0" name=""/>
        <dsp:cNvSpPr/>
      </dsp:nvSpPr>
      <dsp:spPr>
        <a:xfrm>
          <a:off x="1887140" y="496"/>
          <a:ext cx="2321718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Śniadanie</a:t>
          </a:r>
          <a:endParaRPr lang="pl-PL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1140" y="34496"/>
        <a:ext cx="2253718" cy="1092859"/>
      </dsp:txXfrm>
    </dsp:sp>
    <dsp:sp modelId="{3BBEF2CE-D894-4AD9-9977-3F0BAD015650}">
      <dsp:nvSpPr>
        <dsp:cNvPr id="0" name=""/>
        <dsp:cNvSpPr/>
      </dsp:nvSpPr>
      <dsp:spPr>
        <a:xfrm>
          <a:off x="2119312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BB10D-86BB-49A9-A92C-F47812044E90}">
      <dsp:nvSpPr>
        <dsp:cNvPr id="0" name=""/>
        <dsp:cNvSpPr/>
      </dsp:nvSpPr>
      <dsp:spPr>
        <a:xfrm>
          <a:off x="2351484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Płatki z mlekiem</a:t>
          </a:r>
          <a:endParaRPr lang="pl-PL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5484" y="1485570"/>
        <a:ext cx="1789374" cy="1092859"/>
      </dsp:txXfrm>
    </dsp:sp>
    <dsp:sp modelId="{2847BF78-E00C-4196-A3D4-2F108C6BFE0C}">
      <dsp:nvSpPr>
        <dsp:cNvPr id="0" name=""/>
        <dsp:cNvSpPr/>
      </dsp:nvSpPr>
      <dsp:spPr>
        <a:xfrm>
          <a:off x="2119312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30E1C-0BF9-40DE-B01F-32DBB3899C52}">
      <dsp:nvSpPr>
        <dsp:cNvPr id="0" name=""/>
        <dsp:cNvSpPr/>
      </dsp:nvSpPr>
      <dsp:spPr>
        <a:xfrm>
          <a:off x="2351484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Kawa</a:t>
          </a:r>
          <a:endParaRPr lang="pl-PL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5484" y="2936644"/>
        <a:ext cx="1789374" cy="1092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C01C3-2C26-4B90-8652-BF2BA2EA31AE}">
      <dsp:nvSpPr>
        <dsp:cNvPr id="0" name=""/>
        <dsp:cNvSpPr/>
      </dsp:nvSpPr>
      <dsp:spPr>
        <a:xfrm>
          <a:off x="1244203" y="2728"/>
          <a:ext cx="3607593" cy="180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Drugie śniadanie</a:t>
          </a:r>
          <a:endParaRPr lang="pl-PL" sz="5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034" y="55559"/>
        <a:ext cx="3501931" cy="1698134"/>
      </dsp:txXfrm>
    </dsp:sp>
    <dsp:sp modelId="{428E333E-57A9-47A2-8BC3-0CB851A60B12}">
      <dsp:nvSpPr>
        <dsp:cNvPr id="0" name=""/>
        <dsp:cNvSpPr/>
      </dsp:nvSpPr>
      <dsp:spPr>
        <a:xfrm>
          <a:off x="1604962" y="1806525"/>
          <a:ext cx="360759" cy="135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47"/>
              </a:lnTo>
              <a:lnTo>
                <a:pt x="360759" y="13528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6564D-A3A6-4EFC-86FC-47578642BEC7}">
      <dsp:nvSpPr>
        <dsp:cNvPr id="0" name=""/>
        <dsp:cNvSpPr/>
      </dsp:nvSpPr>
      <dsp:spPr>
        <a:xfrm>
          <a:off x="1965721" y="2257474"/>
          <a:ext cx="2886075" cy="1803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Kanapka z serem</a:t>
          </a:r>
          <a:endParaRPr lang="pl-PL" sz="4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8552" y="2310305"/>
        <a:ext cx="2780413" cy="1698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B1F31-A312-46CD-8565-07EE4F296D3D}">
      <dsp:nvSpPr>
        <dsp:cNvPr id="0" name=""/>
        <dsp:cNvSpPr/>
      </dsp:nvSpPr>
      <dsp:spPr>
        <a:xfrm>
          <a:off x="1887140" y="496"/>
          <a:ext cx="2321718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100" kern="1200" dirty="0" smtClean="0"/>
            <a:t>Obiad</a:t>
          </a:r>
          <a:endParaRPr lang="pl-PL" sz="5100" kern="1200" dirty="0"/>
        </a:p>
      </dsp:txBody>
      <dsp:txXfrm>
        <a:off x="1921140" y="34496"/>
        <a:ext cx="2253718" cy="1092859"/>
      </dsp:txXfrm>
    </dsp:sp>
    <dsp:sp modelId="{74DEB42B-A97B-455C-B322-AEEA184C3BBD}">
      <dsp:nvSpPr>
        <dsp:cNvPr id="0" name=""/>
        <dsp:cNvSpPr/>
      </dsp:nvSpPr>
      <dsp:spPr>
        <a:xfrm>
          <a:off x="2119312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B62F4-EEEB-43A3-AEDF-E7EE78594D62}">
      <dsp:nvSpPr>
        <dsp:cNvPr id="0" name=""/>
        <dsp:cNvSpPr/>
      </dsp:nvSpPr>
      <dsp:spPr>
        <a:xfrm>
          <a:off x="2351484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Pierogi z mięsem</a:t>
          </a:r>
          <a:endParaRPr lang="pl-PL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5484" y="1485570"/>
        <a:ext cx="1789374" cy="1092859"/>
      </dsp:txXfrm>
    </dsp:sp>
    <dsp:sp modelId="{6D2FA3BB-194F-4A96-A3FC-B38FEDA9F204}">
      <dsp:nvSpPr>
        <dsp:cNvPr id="0" name=""/>
        <dsp:cNvSpPr/>
      </dsp:nvSpPr>
      <dsp:spPr>
        <a:xfrm>
          <a:off x="2119312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4CAC9-CC04-45F8-A5B4-169D3A2737E5}">
      <dsp:nvSpPr>
        <dsp:cNvPr id="0" name=""/>
        <dsp:cNvSpPr/>
      </dsp:nvSpPr>
      <dsp:spPr>
        <a:xfrm>
          <a:off x="2351484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Coca-cola</a:t>
          </a:r>
          <a:endParaRPr lang="pl-PL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5484" y="2936644"/>
        <a:ext cx="1789374" cy="1092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855A2-8284-4388-9248-4A8132724408}">
      <dsp:nvSpPr>
        <dsp:cNvPr id="0" name=""/>
        <dsp:cNvSpPr/>
      </dsp:nvSpPr>
      <dsp:spPr>
        <a:xfrm>
          <a:off x="1244203" y="2728"/>
          <a:ext cx="3607593" cy="180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Deser</a:t>
          </a:r>
          <a:endParaRPr lang="pl-PL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034" y="55559"/>
        <a:ext cx="3501931" cy="1698134"/>
      </dsp:txXfrm>
    </dsp:sp>
    <dsp:sp modelId="{1013AF24-6A30-4AA2-90B0-7DE543AAF9B7}">
      <dsp:nvSpPr>
        <dsp:cNvPr id="0" name=""/>
        <dsp:cNvSpPr/>
      </dsp:nvSpPr>
      <dsp:spPr>
        <a:xfrm>
          <a:off x="1604962" y="1806525"/>
          <a:ext cx="360759" cy="135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47"/>
              </a:lnTo>
              <a:lnTo>
                <a:pt x="360759" y="13528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772CE-D993-4C6B-8859-75122D6FB88B}">
      <dsp:nvSpPr>
        <dsp:cNvPr id="0" name=""/>
        <dsp:cNvSpPr/>
      </dsp:nvSpPr>
      <dsp:spPr>
        <a:xfrm>
          <a:off x="1965721" y="2257474"/>
          <a:ext cx="2886075" cy="1803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Muffinki czekoladowe</a:t>
          </a:r>
          <a:endParaRPr lang="pl-PL" sz="3100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8552" y="2310305"/>
        <a:ext cx="2780413" cy="16981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B6924-BA4C-4320-A282-19480F284823}">
      <dsp:nvSpPr>
        <dsp:cNvPr id="0" name=""/>
        <dsp:cNvSpPr/>
      </dsp:nvSpPr>
      <dsp:spPr>
        <a:xfrm>
          <a:off x="1244203" y="2728"/>
          <a:ext cx="3607593" cy="180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Kolacja</a:t>
          </a:r>
          <a:endParaRPr lang="pl-PL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034" y="55559"/>
        <a:ext cx="3501931" cy="1698134"/>
      </dsp:txXfrm>
    </dsp:sp>
    <dsp:sp modelId="{B31B7007-5D34-43CD-AC6B-BD6AAD322404}">
      <dsp:nvSpPr>
        <dsp:cNvPr id="0" name=""/>
        <dsp:cNvSpPr/>
      </dsp:nvSpPr>
      <dsp:spPr>
        <a:xfrm>
          <a:off x="1604962" y="1806525"/>
          <a:ext cx="360759" cy="135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47"/>
              </a:lnTo>
              <a:lnTo>
                <a:pt x="360759" y="13528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7425D-F679-44B5-9071-05A3B3DCB58D}">
      <dsp:nvSpPr>
        <dsp:cNvPr id="0" name=""/>
        <dsp:cNvSpPr/>
      </dsp:nvSpPr>
      <dsp:spPr>
        <a:xfrm>
          <a:off x="1965721" y="2257474"/>
          <a:ext cx="2886075" cy="1803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Hot-Dog</a:t>
          </a:r>
          <a:endParaRPr lang="pl-PL" sz="5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8552" y="2310305"/>
        <a:ext cx="2780413" cy="169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9EA1C-7525-4298-A108-3B3AB6731CD3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C11C-0CFE-4290-BC9D-0D9500180F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5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C11C-0CFE-4290-BC9D-0D9500180FB0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0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9955D7F-3D51-408B-A5EA-2408FADEAB3F}" type="datetimeFigureOut">
              <a:rPr lang="pl-PL" smtClean="0"/>
              <a:t>2016-09-07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06F87F-27B8-437C-93ED-BBB20E36DB7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13" name="arrow.wav"/>
          </p:stSnd>
        </p:sndAc>
      </p:transition>
    </mc:Choice>
    <mc:Fallback xmlns="">
      <p:transition spd="slow">
        <p:wipe/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z „E” dodatkami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72216"/>
          </a:xfrm>
        </p:spPr>
        <p:txBody>
          <a:bodyPr>
            <a:normAutofit/>
          </a:bodyPr>
          <a:lstStyle/>
          <a:p>
            <a:pPr algn="r"/>
            <a:r>
              <a:rPr lang="pl-PL" dirty="0" smtClean="0"/>
              <a:t>Czyli na co narażamy nasze zdrowie każdego dnia.</a:t>
            </a:r>
          </a:p>
          <a:p>
            <a:pPr algn="r"/>
            <a:endParaRPr lang="pl-PL" dirty="0"/>
          </a:p>
          <a:p>
            <a:pPr algn="r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911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 części 1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Takie śniadanie gwarantuje nam, że: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Bariera ochronna ścian naszego żołądka jest w lepszym stanie,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Uchroniliśmy się przed łuszczycą,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Nasze czynności pschychomotoryczne zostały pobudzone,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Możemy być rozdrażnieni po wypiciu znacznej ilości kawy.</a:t>
            </a:r>
          </a:p>
          <a:p>
            <a:pPr marL="525780" indent="-457200">
              <a:buFont typeface="+mj-lt"/>
              <a:buAutoNum type="arabicPeriod"/>
            </a:pPr>
            <a:endParaRPr lang="pl-PL" dirty="0" smtClean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6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2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Drugie śniadanie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70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40485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1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34424" y="692696"/>
            <a:ext cx="3300984" cy="576064"/>
          </a:xfrm>
        </p:spPr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Kanapka z serem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734630" y="1412776"/>
            <a:ext cx="3300573" cy="4239873"/>
          </a:xfrm>
        </p:spPr>
        <p:txBody>
          <a:bodyPr anchor="ctr"/>
          <a:lstStyle/>
          <a:p>
            <a:r>
              <a:rPr lang="pl-PL" dirty="0" smtClean="0"/>
              <a:t>Składniki sera żółtego: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Mleko pasteryzowane,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Sól,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Stabilizator: chlorek wapnia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Podpuszczka,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Kultury bakterii mlekowych,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Substancja konserwująca: azotan potasu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Barwnik: annato.</a:t>
            </a:r>
            <a:endParaRPr lang="pl-PL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04864"/>
            <a:ext cx="3168353" cy="220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Chlorek wapnia jest niebezpieczny dla zdrowia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pl-PL" dirty="0" smtClean="0">
                <a:solidFill>
                  <a:srgbClr val="FF0000"/>
                </a:solidFill>
              </a:rPr>
              <a:t>Rozpuszcza </a:t>
            </a:r>
            <a:r>
              <a:rPr lang="pl-PL" dirty="0">
                <a:solidFill>
                  <a:srgbClr val="FF0000"/>
                </a:solidFill>
              </a:rPr>
              <a:t>śnieg i lód na drogach, przed garażami, na chodnikach, </a:t>
            </a:r>
            <a:r>
              <a:rPr lang="pl-PL" dirty="0" smtClean="0">
                <a:solidFill>
                  <a:srgbClr val="FF0000"/>
                </a:solidFill>
              </a:rPr>
              <a:t>parkingach. </a:t>
            </a: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Wysypany </a:t>
            </a:r>
            <a:r>
              <a:rPr lang="pl-PL" dirty="0">
                <a:solidFill>
                  <a:srgbClr val="FF0000"/>
                </a:solidFill>
              </a:rPr>
              <a:t>na śnieg chłonie wilgoć wytwarzając przy tym duże ilości ciepła, które roztapia śnieg i </a:t>
            </a:r>
            <a:r>
              <a:rPr lang="pl-PL" dirty="0" smtClean="0">
                <a:solidFill>
                  <a:srgbClr val="FF0000"/>
                </a:solidFill>
              </a:rPr>
              <a:t>lód.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Azotan potasu jest niebezpieczny dla zdrowia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pl-PL" dirty="0">
                <a:solidFill>
                  <a:srgbClr val="FF0000"/>
                </a:solidFill>
              </a:rPr>
              <a:t>Nawóz sztuczny, </a:t>
            </a:r>
            <a:r>
              <a:rPr lang="pl-PL" dirty="0" smtClean="0">
                <a:solidFill>
                  <a:srgbClr val="FF0000"/>
                </a:solidFill>
              </a:rPr>
              <a:t>azotan </a:t>
            </a:r>
            <a:r>
              <a:rPr lang="pl-PL" dirty="0">
                <a:solidFill>
                  <a:srgbClr val="FF0000"/>
                </a:solidFill>
              </a:rPr>
              <a:t>potasu zmieszany z cukrem lub cukrem pudrem jest podstawowym paliwem stosowanym przez palestyńskie ugrupowania terrorystyczne w </a:t>
            </a:r>
            <a:r>
              <a:rPr lang="pl-PL" dirty="0" smtClean="0">
                <a:solidFill>
                  <a:srgbClr val="FF0000"/>
                </a:solidFill>
              </a:rPr>
              <a:t>rakietach.</a:t>
            </a: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Konserwant mięsa, używany do produkcji kwasu azotowego.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Toksyczność azotanu potasu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algn="just"/>
            <a:r>
              <a:rPr lang="pl-PL" dirty="0" smtClean="0">
                <a:solidFill>
                  <a:srgbClr val="FF0000"/>
                </a:solidFill>
              </a:rPr>
              <a:t>Działa </a:t>
            </a:r>
            <a:r>
              <a:rPr lang="pl-PL" dirty="0">
                <a:solidFill>
                  <a:srgbClr val="FF0000"/>
                </a:solidFill>
              </a:rPr>
              <a:t>bezpośrednio utleniająco na hemoglobinę, powodując powstanie methemoglobiny </a:t>
            </a:r>
            <a:r>
              <a:rPr lang="pl-PL">
                <a:solidFill>
                  <a:srgbClr val="FF0000"/>
                </a:solidFill>
              </a:rPr>
              <a:t>i </a:t>
            </a:r>
            <a:r>
              <a:rPr lang="pl-PL" smtClean="0">
                <a:solidFill>
                  <a:srgbClr val="FF0000"/>
                </a:solidFill>
              </a:rPr>
              <a:t>nitrozohemoglobiny. </a:t>
            </a:r>
            <a:endParaRPr lang="pl-PL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Działa </a:t>
            </a:r>
            <a:r>
              <a:rPr lang="pl-PL" dirty="0">
                <a:solidFill>
                  <a:srgbClr val="FF0000"/>
                </a:solidFill>
              </a:rPr>
              <a:t>drażniąco na skórę, oczy, drogi oddechowe i przewód </a:t>
            </a:r>
            <a:r>
              <a:rPr lang="pl-PL" dirty="0" smtClean="0">
                <a:solidFill>
                  <a:srgbClr val="FF0000"/>
                </a:solidFill>
              </a:rPr>
              <a:t>pokarmowy.</a:t>
            </a: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Przeliczeniowa </a:t>
            </a:r>
            <a:r>
              <a:rPr lang="pl-PL" dirty="0">
                <a:solidFill>
                  <a:srgbClr val="FF0000"/>
                </a:solidFill>
              </a:rPr>
              <a:t>doustna dawka śmiertelna dla osoby dorosłej wynosi około 4 </a:t>
            </a:r>
            <a:r>
              <a:rPr lang="pl-PL" dirty="0" smtClean="0">
                <a:solidFill>
                  <a:srgbClr val="FF0000"/>
                </a:solidFill>
              </a:rPr>
              <a:t>g. </a:t>
            </a: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Substancja </a:t>
            </a:r>
            <a:r>
              <a:rPr lang="pl-PL" dirty="0">
                <a:solidFill>
                  <a:srgbClr val="FF0000"/>
                </a:solidFill>
              </a:rPr>
              <a:t>rozkłada się i jest przyswajalna w środowisku naturalnym (dlatego też jest stosowana jako nawóz sztuczny), jednak duże ilości mogą być zagrożeniem dla organizmów wodnych i lądowych.</a:t>
            </a:r>
          </a:p>
        </p:txBody>
      </p:sp>
    </p:spTree>
    <p:extLst>
      <p:ext uri="{BB962C8B-B14F-4D97-AF65-F5344CB8AC3E}">
        <p14:creationId xmlns:p14="http://schemas.microsoft.com/office/powerpoint/2010/main" val="5894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Barwnik annato (E160b)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pl-PL" dirty="0">
                <a:solidFill>
                  <a:srgbClr val="FF0000"/>
                </a:solidFill>
              </a:rPr>
              <a:t>N</a:t>
            </a:r>
            <a:r>
              <a:rPr lang="pl-PL" dirty="0" smtClean="0">
                <a:solidFill>
                  <a:srgbClr val="FF0000"/>
                </a:solidFill>
              </a:rPr>
              <a:t>aturalny </a:t>
            </a:r>
            <a:r>
              <a:rPr lang="pl-PL" dirty="0">
                <a:solidFill>
                  <a:srgbClr val="FF0000"/>
                </a:solidFill>
              </a:rPr>
              <a:t>barwnik pozyskiwany z nasion drzewa Annato. </a:t>
            </a:r>
            <a:endParaRPr lang="pl-PL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Rozpuszcza </a:t>
            </a:r>
            <a:r>
              <a:rPr lang="pl-PL" dirty="0">
                <a:solidFill>
                  <a:srgbClr val="FF0000"/>
                </a:solidFill>
              </a:rPr>
              <a:t>się w tłuszczach </a:t>
            </a:r>
            <a:r>
              <a:rPr lang="pl-PL" dirty="0" smtClean="0">
                <a:solidFill>
                  <a:srgbClr val="FF0000"/>
                </a:solidFill>
              </a:rPr>
              <a:t>oraz wodzie.</a:t>
            </a:r>
            <a:r>
              <a:rPr lang="pl-PL" dirty="0">
                <a:solidFill>
                  <a:srgbClr val="FF0000"/>
                </a:solidFill>
              </a:rPr>
              <a:t> </a:t>
            </a:r>
            <a:endParaRPr lang="pl-PL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Dzienne </a:t>
            </a:r>
            <a:r>
              <a:rPr lang="pl-PL" dirty="0">
                <a:solidFill>
                  <a:srgbClr val="FF0000"/>
                </a:solidFill>
              </a:rPr>
              <a:t>spożycie annato nie powinno przekroczyć 2,5 mg na 1kg masy ciała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Może </a:t>
            </a:r>
            <a:r>
              <a:rPr lang="pl-PL" dirty="0">
                <a:solidFill>
                  <a:srgbClr val="FF0000"/>
                </a:solidFill>
              </a:rPr>
              <a:t>wywoływać alergię, pokrzywkę, niskie ciśnienie u dorosłych, a u dzieci powodować ból głowy.</a:t>
            </a:r>
            <a:r>
              <a:rPr lang="pl-PL" dirty="0"/>
              <a:t> 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 części 2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>
              <a:buNone/>
            </a:pPr>
            <a:r>
              <a:rPr lang="pl-PL" dirty="0"/>
              <a:t>Takie </a:t>
            </a:r>
            <a:r>
              <a:rPr lang="pl-PL" dirty="0" smtClean="0"/>
              <a:t>drugie śniadanie </a:t>
            </a:r>
            <a:r>
              <a:rPr lang="pl-PL" dirty="0"/>
              <a:t>gwarantuje nam, że</a:t>
            </a:r>
            <a:r>
              <a:rPr lang="pl-PL" dirty="0" smtClean="0"/>
              <a:t>: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W naszym żołądku znajdzie się substancja do rozpuszczania śniegu i lodu oraz do produkcji kwasu azotowego.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Jesteśmy narażeni na bóle głowy.</a:t>
            </a:r>
          </a:p>
        </p:txBody>
      </p:sp>
    </p:spTree>
    <p:extLst>
      <p:ext uri="{BB962C8B-B14F-4D97-AF65-F5344CB8AC3E}">
        <p14:creationId xmlns:p14="http://schemas.microsoft.com/office/powerpoint/2010/main" val="1932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3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Obiad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3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Wstęp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 smtClean="0"/>
              <a:t>Ta prezentacja ma na celu uświadomienie czytelnikowi jakie dodatki chemiczne spożywa każdego dnia. Założę się, że niewiele z was czyta skład produktu znajdujący się na etykiecie.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1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91705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3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4424" y="692696"/>
            <a:ext cx="3300984" cy="576064"/>
          </a:xfrm>
        </p:spPr>
        <p:txBody>
          <a:bodyPr>
            <a:no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Pierogi z mięsem (ze sklepu)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4630" y="1340768"/>
            <a:ext cx="3300573" cy="431188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Składniki: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Mąka pszenna,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Mięso wieprzowo-wołowe 28%,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Woda,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Cebula,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Tłuszcz zwierzęcy,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Skrobia,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Mąka sojowa,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Sól,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Przyprawy,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Emulgator: lecytyna sojowa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Błonnik pszenny,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Cukier,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Skrobia modyfikowana,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Olej roślinny,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Substancja konserwująca: sorbinian potasu</a:t>
            </a:r>
            <a:r>
              <a:rPr lang="pl-PL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38375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Sorbinian potasu jest szkodliwy w niewielkim stopniu dla zdrowia</a:t>
            </a:r>
            <a:endParaRPr lang="pl-PL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>
              <a:buNone/>
            </a:pPr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 uboczne:</a:t>
            </a:r>
          </a:p>
          <a:p>
            <a:pPr marL="68580" indent="0" algn="just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dość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często powoduje reakcje alergiczne (kontaktowe zapalenie skóry, rumień oraz inne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podrażnienia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skóry, a także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astmę).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Zastosowanie sorbinianu potasu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Stosowany jako konserwant oraz środek utrzymujący wilgotność (sery, serniki, mrożone pizze, owocowe nadzienia do ciast, syropy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czekoladowe,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a także sałatki owocowe, wyroby cukiernicze, lemoniada, pieczywo, skorupiaki, sok cytrynowy, wino,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alkoholowe napoje jabłkowe). </a:t>
            </a:r>
          </a:p>
          <a:p>
            <a:pPr algn="just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Poza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przemysłem spożywczym dodaje się go do kosmetyków, płynów do płukania jamy ustnej, past do zębów oraz różnych maści (np. dentystycznej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4424" y="620688"/>
            <a:ext cx="3300984" cy="576064"/>
          </a:xfrm>
        </p:spPr>
        <p:txBody>
          <a:bodyPr anchor="ctr"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Coca-cola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4630" y="1196752"/>
            <a:ext cx="3300573" cy="4455897"/>
          </a:xfrm>
        </p:spPr>
        <p:txBody>
          <a:bodyPr anchor="ctr"/>
          <a:lstStyle/>
          <a:p>
            <a:r>
              <a:rPr lang="pl-PL" dirty="0" smtClean="0"/>
              <a:t>Składniki: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Woda,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Dwutlenek węgla,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Barwnik: karmel E150d,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Kwas: kwas fosforowy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Substancje słodzące: cyklaminian sodu, aceslufam K, aspartam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Aromaty:  kofeina,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Regulator kwasowości: kwas cytrynowy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50616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6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Kwas fosforowy jest bezpieczny dla zdrowia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 smtClean="0">
                <a:solidFill>
                  <a:srgbClr val="92D050"/>
                </a:solidFill>
              </a:rPr>
              <a:t>Jedynym efektem ubocznym kwasu fosforowego jest zakłócanie procesów trawiennych.</a:t>
            </a:r>
            <a:endParaRPr lang="pl-PL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Zastosowanie kwasu fosforowego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Wytwarzanie </a:t>
            </a:r>
            <a:r>
              <a:rPr lang="pl-PL" dirty="0"/>
              <a:t>fosforanowych powłok ochronnych na metalach, </a:t>
            </a:r>
            <a:endParaRPr lang="pl-PL" dirty="0" smtClean="0"/>
          </a:p>
          <a:p>
            <a:pPr algn="just"/>
            <a:r>
              <a:rPr lang="pl-PL" dirty="0" smtClean="0"/>
              <a:t>Wytwarzanie </a:t>
            </a:r>
            <a:r>
              <a:rPr lang="pl-PL" dirty="0"/>
              <a:t>wielu środków farmaceutycznych, </a:t>
            </a:r>
            <a:endParaRPr lang="pl-PL" dirty="0" smtClean="0"/>
          </a:p>
          <a:p>
            <a:pPr algn="just"/>
            <a:r>
              <a:rPr lang="pl-PL" dirty="0" smtClean="0"/>
              <a:t>Oczyszczanie </a:t>
            </a:r>
            <a:r>
              <a:rPr lang="pl-PL" dirty="0"/>
              <a:t>soków w cukrownictwie, </a:t>
            </a:r>
            <a:endParaRPr lang="pl-PL" dirty="0" smtClean="0"/>
          </a:p>
          <a:p>
            <a:pPr algn="just"/>
            <a:r>
              <a:rPr lang="pl-PL" dirty="0" smtClean="0"/>
              <a:t>Odkamienianie </a:t>
            </a:r>
            <a:r>
              <a:rPr lang="pl-PL" dirty="0"/>
              <a:t>armatury w ciepłownictwie, </a:t>
            </a:r>
            <a:endParaRPr lang="pl-PL" dirty="0" smtClean="0"/>
          </a:p>
          <a:p>
            <a:pPr algn="just"/>
            <a:r>
              <a:rPr lang="pl-PL" dirty="0" smtClean="0"/>
              <a:t>Płyn </a:t>
            </a:r>
            <a:r>
              <a:rPr lang="pl-PL" dirty="0"/>
              <a:t>do lutowania, </a:t>
            </a:r>
            <a:endParaRPr lang="pl-PL" dirty="0" smtClean="0"/>
          </a:p>
          <a:p>
            <a:pPr algn="just"/>
            <a:r>
              <a:rPr lang="pl-PL" dirty="0" smtClean="0"/>
              <a:t>W stomatologii - </a:t>
            </a:r>
            <a:r>
              <a:rPr lang="pl-PL" dirty="0"/>
              <a:t>do wyrobu kitów porcelanowych, </a:t>
            </a:r>
            <a:endParaRPr lang="pl-PL" dirty="0" smtClean="0"/>
          </a:p>
          <a:p>
            <a:pPr algn="just"/>
            <a:r>
              <a:rPr lang="pl-PL" dirty="0" smtClean="0"/>
              <a:t>W </a:t>
            </a:r>
            <a:r>
              <a:rPr lang="pl-PL" dirty="0"/>
              <a:t>lecznictwie i laboratoriach </a:t>
            </a:r>
            <a:r>
              <a:rPr lang="pl-PL" dirty="0" smtClean="0"/>
              <a:t>analitycznych</a:t>
            </a:r>
            <a:r>
              <a:rPr lang="pl-PL" dirty="0"/>
              <a:t>,</a:t>
            </a:r>
            <a:endParaRPr lang="pl-PL" dirty="0" smtClean="0"/>
          </a:p>
          <a:p>
            <a:pPr algn="just"/>
            <a:r>
              <a:rPr lang="pl-PL" dirty="0" smtClean="0"/>
              <a:t>Jest składnikiem </a:t>
            </a:r>
            <a:r>
              <a:rPr lang="pl-PL" dirty="0"/>
              <a:t>fosolu – odrdzewiacza do stali.</a:t>
            </a:r>
          </a:p>
        </p:txBody>
      </p:sp>
    </p:spTree>
    <p:extLst>
      <p:ext uri="{BB962C8B-B14F-4D97-AF65-F5344CB8AC3E}">
        <p14:creationId xmlns:p14="http://schemas.microsoft.com/office/powerpoint/2010/main" val="41022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Aspartam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pl-PL" dirty="0" smtClean="0">
                <a:solidFill>
                  <a:srgbClr val="FF0000"/>
                </a:solidFill>
              </a:rPr>
              <a:t>Może </a:t>
            </a:r>
            <a:r>
              <a:rPr lang="pl-PL" dirty="0">
                <a:solidFill>
                  <a:srgbClr val="FF0000"/>
                </a:solidFill>
              </a:rPr>
              <a:t>powodować wiele skutków ubocznych, np. bóle brzucha, nudności, zawroty głowy, napady epilepsji, przybieranie na wadze, skurcze mięśni, drętwienia, depresje, wysypki, zmęczenie, drażliwość, częstoskurcz serca, utratę słuchu, problemy z widzeniem, bezsenność, trudności z oddychaniem, palpitacje serca, utratę smaku, ataki niepokoju, niewyraźną mowę, bóle stawów, szum w uszach i utratę pamięci. </a:t>
            </a:r>
            <a:endParaRPr lang="pl-PL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Według </a:t>
            </a:r>
            <a:r>
              <a:rPr lang="pl-PL" dirty="0">
                <a:solidFill>
                  <a:srgbClr val="FF0000"/>
                </a:solidFill>
              </a:rPr>
              <a:t>naukowców prowadzących badania nad tą substancją jest ona w stanie pogorszyć stan zdrowia podczas takich chorób jak: chroniczny syndrom zmęczenia, epilepsja, guzy mózgu, stwardnienie rozsiane, choroba Parkinsona, opóźnienie umysłowe, cukrzyca i wady wrodzone.</a:t>
            </a:r>
          </a:p>
        </p:txBody>
      </p:sp>
    </p:spTree>
    <p:extLst>
      <p:ext uri="{BB962C8B-B14F-4D97-AF65-F5344CB8AC3E}">
        <p14:creationId xmlns:p14="http://schemas.microsoft.com/office/powerpoint/2010/main" val="20044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Kwas cytrynowy jest niebezpieczny dla zdrowia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Możliwe działanie rakotwórcze.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Zastosowanie kwasu cytrynowego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Kwas cytrynowy jest używany jako regulator kwasowości i przeciwutleniacz w produktach </a:t>
            </a:r>
            <a:r>
              <a:rPr lang="pl-PL" dirty="0" smtClean="0">
                <a:solidFill>
                  <a:srgbClr val="FF0000"/>
                </a:solidFill>
              </a:rPr>
              <a:t>spożywczych. </a:t>
            </a:r>
            <a:r>
              <a:rPr lang="pl-PL" dirty="0">
                <a:solidFill>
                  <a:srgbClr val="FF0000"/>
                </a:solidFill>
              </a:rPr>
              <a:t>Sole kwasu cytrynowego – cytryniany – są stosowane jako leki przy niedoborze określonego metalu w </a:t>
            </a:r>
            <a:r>
              <a:rPr lang="pl-PL" dirty="0" smtClean="0">
                <a:solidFill>
                  <a:srgbClr val="FF0000"/>
                </a:solidFill>
              </a:rPr>
              <a:t>organizmie. Jest </a:t>
            </a:r>
            <a:r>
              <a:rPr lang="pl-PL" dirty="0">
                <a:solidFill>
                  <a:srgbClr val="FF0000"/>
                </a:solidFill>
              </a:rPr>
              <a:t>wykorzystywany także w przemyśle farmaceutycznym oraz w gospodarstwie domowym (kwasek cytrynowy używany zamiast </a:t>
            </a:r>
            <a:r>
              <a:rPr lang="pl-PL" dirty="0" smtClean="0">
                <a:solidFill>
                  <a:srgbClr val="FF0000"/>
                </a:solidFill>
              </a:rPr>
              <a:t>octu).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</p:spPr>
        <p:txBody>
          <a:bodyPr anchor="ctr"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Opracujemy jadłopis przeciętnego człowieka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7835332"/>
              </p:ext>
            </p:extLst>
          </p:nvPr>
        </p:nvGraphicFramePr>
        <p:xfrm>
          <a:off x="1524000" y="1772816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37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 części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68580" indent="0" algn="just">
              <a:buNone/>
            </a:pPr>
            <a:r>
              <a:rPr lang="pl-PL" dirty="0" smtClean="0"/>
              <a:t>Taki obiad </a:t>
            </a:r>
            <a:r>
              <a:rPr lang="pl-PL" dirty="0"/>
              <a:t>gwarantuje nam, że</a:t>
            </a:r>
            <a:r>
              <a:rPr lang="pl-PL" dirty="0" smtClean="0"/>
              <a:t>: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pl-PL" dirty="0" smtClean="0"/>
              <a:t>Jesteśmy podatni na reakcje alergiczne oraz astmę.</a:t>
            </a:r>
          </a:p>
          <a:p>
            <a:pPr marL="525780" indent="-457200" algn="just">
              <a:buFont typeface="+mj-lt"/>
              <a:buAutoNum type="arabicPeriod"/>
            </a:pPr>
            <a:endParaRPr lang="pl-PL" dirty="0" smtClean="0"/>
          </a:p>
          <a:p>
            <a:pPr marL="525780" indent="-457200">
              <a:buFont typeface="+mj-lt"/>
              <a:buAutoNum type="arabicPeriod"/>
            </a:pP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61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4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Deser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66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50649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4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692696"/>
            <a:ext cx="3300984" cy="1008112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Muffinki czekoladowe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700808"/>
            <a:ext cx="3300573" cy="3951841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Składniki: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Cukier,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Jaja,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Mąka pszenna,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Olej roślinny,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Kawałki czekolady 10%,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Tłuszcz roślinny,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Skrobia pszenna,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Subst. utrzymująca wilgoć: gliceryna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Mąka ryżowa,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Odtłuszczone kakao w proszku,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Emulgatory: mono- i diglicerydy kwasów tłuszczowych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Stearoilomleczan sodu,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Spulchniacz: difosforan disodowy,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Wodorowęglan sodu,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Regulator kwasowości: octany sodu,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Zagęstnik: guma ksantanowa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Sól,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Naturalny aromat.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3" y="692696"/>
            <a:ext cx="2866628" cy="358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Gliceryna jest bezpieczna dla zdrowia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>
                <a:solidFill>
                  <a:srgbClr val="92D050"/>
                </a:solidFill>
              </a:rPr>
              <a:t>Gliceryna jest bardzo dobrym, tanim humektantem, który nawilża naskórek (wiążąc wilgoć z powietrza) i zapobiega odparowywaniu wody z kosmetyków.</a:t>
            </a:r>
          </a:p>
        </p:txBody>
      </p:sp>
    </p:spTree>
    <p:extLst>
      <p:ext uri="{BB962C8B-B14F-4D97-AF65-F5344CB8AC3E}">
        <p14:creationId xmlns:p14="http://schemas.microsoft.com/office/powerpoint/2010/main" val="31065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Emulgatory w małym stopniu szkodzą zdrowiu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Emulgatory są podejrzewane o zakłócanie procesów trawiennych oraz za żrące właściwości (w niektórych przypadkach).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656184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Stearoilomleczan </a:t>
            </a:r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sodu jest całkowicie bezpieczny dla zdrowia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>
                <a:solidFill>
                  <a:srgbClr val="92D050"/>
                </a:solidFill>
              </a:rPr>
              <a:t>W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>
                <a:solidFill>
                  <a:srgbClr val="92D050"/>
                </a:solidFill>
              </a:rPr>
              <a:t>produkcji </a:t>
            </a:r>
            <a:r>
              <a:rPr lang="pl-PL" dirty="0" smtClean="0">
                <a:solidFill>
                  <a:srgbClr val="92D050"/>
                </a:solidFill>
              </a:rPr>
              <a:t>stearoilomleczanu </a:t>
            </a:r>
            <a:r>
              <a:rPr lang="pl-PL" dirty="0">
                <a:solidFill>
                  <a:srgbClr val="92D050"/>
                </a:solidFill>
              </a:rPr>
              <a:t>sodu </a:t>
            </a:r>
            <a:r>
              <a:rPr lang="pl-PL" dirty="0" smtClean="0">
                <a:solidFill>
                  <a:srgbClr val="92D050"/>
                </a:solidFill>
              </a:rPr>
              <a:t>wykorzystywane </a:t>
            </a:r>
            <a:r>
              <a:rPr lang="pl-PL" dirty="0">
                <a:solidFill>
                  <a:srgbClr val="92D050"/>
                </a:solidFill>
              </a:rPr>
              <a:t>są głównie oleje roślinne, zdarza się, że stosowane są także tłuszcze zwierzęce (również wieprzowe). Niektóre grupy jak np. weganie, Muzułmanie czy Żydzi nie powinny spożywać tych produktów.</a:t>
            </a:r>
          </a:p>
        </p:txBody>
      </p:sp>
    </p:spTree>
    <p:extLst>
      <p:ext uri="{BB962C8B-B14F-4D97-AF65-F5344CB8AC3E}">
        <p14:creationId xmlns:p14="http://schemas.microsoft.com/office/powerpoint/2010/main" val="8344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65618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Difosforan disodowy jest </a:t>
            </a:r>
            <a:r>
              <a:rPr lang="pl-P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całkowicie bezpieczny dla zdrowia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>
                <a:solidFill>
                  <a:srgbClr val="92D050"/>
                </a:solidFill>
              </a:rPr>
              <a:t>Difosforany zaliczane są do substancji nieszkodliwych. Nadmierna ich ilość może jednak zmniejszać przyswajanie przez organizm żelaza, wapnia i magnezu. Ponadto duża ich dawka pogłębia osteoporozę oraz pogarsza procesy metaboliczne.</a:t>
            </a:r>
          </a:p>
        </p:txBody>
      </p:sp>
    </p:spTree>
    <p:extLst>
      <p:ext uri="{BB962C8B-B14F-4D97-AF65-F5344CB8AC3E}">
        <p14:creationId xmlns:p14="http://schemas.microsoft.com/office/powerpoint/2010/main" val="444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3429000"/>
            <a:ext cx="7024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Wodorowęglan sodu, octany sodu oraz guma ksantanowa są całkowicie bezpieczne dla zdrowia.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1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3" name="arrow.wav"/>
          </p:stSnd>
        </p:sndAc>
      </p:transition>
    </mc:Choice>
    <mc:Fallback xmlns="">
      <p:transition spd="slow">
        <p:wip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 części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>
              <a:buNone/>
            </a:pPr>
            <a:r>
              <a:rPr lang="pl-PL" dirty="0" smtClean="0"/>
              <a:t>Taki deser gwarantuje </a:t>
            </a:r>
            <a:r>
              <a:rPr lang="pl-PL" dirty="0"/>
              <a:t>nam, że</a:t>
            </a:r>
            <a:r>
              <a:rPr lang="pl-PL" dirty="0" smtClean="0"/>
              <a:t>: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Możemy mieć problemy z procesami trawiennymi.</a:t>
            </a: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86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1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Śniadanie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8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Część 5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Kolacja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79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71672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52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620688"/>
            <a:ext cx="3300984" cy="576064"/>
          </a:xfrm>
        </p:spPr>
        <p:txBody>
          <a:bodyPr anchor="ctr"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Parówki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196752"/>
            <a:ext cx="3300573" cy="4455897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Składniki: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Mięso wieprzowe 71%,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Woda,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Sól,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E1420 (skrobia modyfikowana)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Białko sojowe,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Przyprawy,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E450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E451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E621 – wzmacniacz smaku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Białko kolagenowe wieprzowe,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Ekstrakty przypraw,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E301 – przeciwutleniacz,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E250 – substancja konserwująca</a:t>
            </a:r>
            <a:r>
              <a:rPr lang="pl-PL" dirty="0" smtClean="0"/>
              <a:t>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581930" y="3191623"/>
            <a:ext cx="14401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5699252" y="322298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 smtClean="0">
                <a:solidFill>
                  <a:schemeClr val="tx2"/>
                </a:solidFill>
              </a:rPr>
              <a:t>-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sz="1500" b="1" u="sng" dirty="0" smtClean="0">
                <a:solidFill>
                  <a:schemeClr val="tx2"/>
                </a:solidFill>
              </a:rPr>
              <a:t>stabilizatory</a:t>
            </a:r>
            <a:endParaRPr lang="pl-PL" sz="1500" b="1" u="sng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76615"/>
            <a:ext cx="2862064" cy="28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Skrobia modyfikowana nie szkodzi zdrowiu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 smtClean="0">
                <a:solidFill>
                  <a:srgbClr val="92D050"/>
                </a:solidFill>
              </a:rPr>
              <a:t>Skrobia </a:t>
            </a:r>
            <a:r>
              <a:rPr lang="pl-PL" dirty="0">
                <a:solidFill>
                  <a:srgbClr val="92D050"/>
                </a:solidFill>
              </a:rPr>
              <a:t>modyfikowana to skrobia zmieniona w sposób który jest nieszkodliwy dla człowieka.</a:t>
            </a:r>
          </a:p>
        </p:txBody>
      </p:sp>
    </p:spTree>
    <p:extLst>
      <p:ext uri="{BB962C8B-B14F-4D97-AF65-F5344CB8AC3E}">
        <p14:creationId xmlns:p14="http://schemas.microsoft.com/office/powerpoint/2010/main" val="17898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Stabilizatory szkodzą zdrowiu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Są szkodliwe w dużych ilościach, wpływają niekorzystnie na poziom cholesterolu, niektóre są rakotwórcze i zakłócają procesy trawienne.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Wzmacniacze smaku nie są do końca zdrowe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Wzmacniacze smaku powodują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nadmierne pocenie się, reakcje stresowe np. bóle żołądka, podwyższone ciśnienie krwi, kołatanie serca oraz migreny.</a:t>
            </a:r>
          </a:p>
        </p:txBody>
      </p:sp>
    </p:spTree>
    <p:extLst>
      <p:ext uri="{BB962C8B-B14F-4D97-AF65-F5344CB8AC3E}">
        <p14:creationId xmlns:p14="http://schemas.microsoft.com/office/powerpoint/2010/main" val="25656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Przeciwutleniacze są zdrowe dla naszej skóry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92D050"/>
                </a:solidFill>
              </a:rPr>
              <a:t>Przeciwutleniaczami może być bardzo wiele różnych substancji witamin, minerałów, enzymów, aminokwasów, preparatów roślinnych czy innych produktów </a:t>
            </a:r>
            <a:r>
              <a:rPr lang="pl-PL" dirty="0" smtClean="0">
                <a:solidFill>
                  <a:srgbClr val="92D050"/>
                </a:solidFill>
              </a:rPr>
              <a:t>naturalnych.</a:t>
            </a:r>
          </a:p>
          <a:p>
            <a:pPr algn="just"/>
            <a:r>
              <a:rPr lang="pl-PL" dirty="0" smtClean="0">
                <a:solidFill>
                  <a:srgbClr val="92D050"/>
                </a:solidFill>
              </a:rPr>
              <a:t>Niektóre </a:t>
            </a:r>
            <a:r>
              <a:rPr lang="pl-PL" dirty="0">
                <a:solidFill>
                  <a:srgbClr val="92D050"/>
                </a:solidFill>
              </a:rPr>
              <a:t>z nich, jak np. witaminy A, C lub E od dawna podejrzewano o zdolności spowalniania procesu </a:t>
            </a:r>
            <a:r>
              <a:rPr lang="pl-PL" dirty="0" smtClean="0">
                <a:solidFill>
                  <a:srgbClr val="92D050"/>
                </a:solidFill>
              </a:rPr>
              <a:t>starzenia</a:t>
            </a:r>
            <a:r>
              <a:rPr lang="pl-PL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5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E250 szkodzi zdrowiu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rgbClr val="FF0000"/>
                </a:solidFill>
              </a:rPr>
              <a:t>Azotyn sodu; syntetycznie otrzymywany konserwant; dodatek do </a:t>
            </a:r>
            <a:r>
              <a:rPr lang="pl-PL" dirty="0" smtClean="0">
                <a:solidFill>
                  <a:srgbClr val="FF0000"/>
                </a:solidFill>
              </a:rPr>
              <a:t>wędlin.</a:t>
            </a:r>
          </a:p>
          <a:p>
            <a:pPr algn="just"/>
            <a:r>
              <a:rPr lang="pl-PL" dirty="0">
                <a:solidFill>
                  <a:srgbClr val="FF0000"/>
                </a:solidFill>
              </a:rPr>
              <a:t>S</a:t>
            </a:r>
            <a:r>
              <a:rPr lang="pl-PL" dirty="0" smtClean="0">
                <a:solidFill>
                  <a:srgbClr val="FF0000"/>
                </a:solidFill>
              </a:rPr>
              <a:t>zkodzi </a:t>
            </a:r>
            <a:r>
              <a:rPr lang="pl-PL" dirty="0">
                <a:solidFill>
                  <a:srgbClr val="FF0000"/>
                </a:solidFill>
              </a:rPr>
              <a:t>przy nadciśnieniu; wchodzi w reakcje z cząsteczkami białka w wyniku czego mogą wytwarzać się rakotwórcze </a:t>
            </a:r>
            <a:r>
              <a:rPr lang="pl-PL" dirty="0" smtClean="0">
                <a:solidFill>
                  <a:srgbClr val="FF0000"/>
                </a:solidFill>
              </a:rPr>
              <a:t>nitrozoaminy.</a:t>
            </a:r>
          </a:p>
          <a:p>
            <a:pPr algn="just"/>
            <a:r>
              <a:rPr lang="pl-PL" dirty="0">
                <a:solidFill>
                  <a:srgbClr val="FF0000"/>
                </a:solidFill>
              </a:rPr>
              <a:t>O</a:t>
            </a:r>
            <a:r>
              <a:rPr lang="pl-PL" dirty="0" smtClean="0">
                <a:solidFill>
                  <a:srgbClr val="FF0000"/>
                </a:solidFill>
              </a:rPr>
              <a:t>dradza </a:t>
            </a:r>
            <a:r>
              <a:rPr lang="pl-PL" dirty="0">
                <a:solidFill>
                  <a:srgbClr val="FF0000"/>
                </a:solidFill>
              </a:rPr>
              <a:t>się częste spożywanie.</a:t>
            </a:r>
          </a:p>
        </p:txBody>
      </p:sp>
    </p:spTree>
    <p:extLst>
      <p:ext uri="{BB962C8B-B14F-4D97-AF65-F5344CB8AC3E}">
        <p14:creationId xmlns:p14="http://schemas.microsoft.com/office/powerpoint/2010/main" val="12293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Podsumowianie części 5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>
              <a:buNone/>
            </a:pPr>
            <a:r>
              <a:rPr lang="pl-PL" dirty="0" smtClean="0"/>
              <a:t>Taka kolacja </a:t>
            </a:r>
            <a:r>
              <a:rPr lang="pl-PL" dirty="0"/>
              <a:t>gwarantuje nam, że</a:t>
            </a:r>
            <a:r>
              <a:rPr lang="pl-PL" dirty="0" smtClean="0"/>
              <a:t>: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Będziemy mieli problemy z trawieniem,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Jesteśmy podatni na migrenę,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Nasza skóra będzie wolniej się starzała.</a:t>
            </a:r>
          </a:p>
          <a:p>
            <a:pPr marL="525780" indent="-457200">
              <a:buFont typeface="+mj-lt"/>
              <a:buAutoNum type="arabicPeriod"/>
            </a:pP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15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952772"/>
          </a:xfrm>
        </p:spPr>
        <p:txBody>
          <a:bodyPr anchor="ctr">
            <a:norm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 całego dnia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0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9745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pl-PL" dirty="0" smtClean="0"/>
              <a:t>Takie dania gwarantują </a:t>
            </a:r>
            <a:r>
              <a:rPr lang="pl-PL" dirty="0"/>
              <a:t>nam, że</a:t>
            </a:r>
            <a:r>
              <a:rPr lang="pl-PL" dirty="0" smtClean="0"/>
              <a:t>: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/>
              <a:t>Bariera ochronna ścian naszego żołądka jest w lepszym stanie,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Unikniemy łuszczycy,</a:t>
            </a:r>
            <a:endParaRPr lang="pl-PL" dirty="0"/>
          </a:p>
          <a:p>
            <a:pPr marL="525780" indent="-457200">
              <a:buFont typeface="+mj-lt"/>
              <a:buAutoNum type="arabicPeriod"/>
            </a:pPr>
            <a:r>
              <a:rPr lang="pl-PL" dirty="0"/>
              <a:t>Nasze czynności pschychomotoryczne zostały pobudzone,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/>
              <a:t>Możemy być rozdrażnieni po wypiciu znacznej ilości kawy</a:t>
            </a:r>
            <a:r>
              <a:rPr lang="pl-PL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/>
              <a:t>W naszym żołądku znajdzie się substancja do rozpuszczania śniegu i lodu oraz do produkcji kwasu azotowego.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/>
              <a:t>Jesteśmy narażeni na bóle głowy</a:t>
            </a:r>
            <a:r>
              <a:rPr lang="pl-PL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/>
              <a:t>Jesteśmy podatni na reakcje alergiczne oraz astmę.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/>
              <a:t>Możemy mieć problemy z procesami trawiennymi.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 smtClean="0"/>
              <a:t>Jesteśmy </a:t>
            </a:r>
            <a:r>
              <a:rPr lang="pl-PL" dirty="0"/>
              <a:t>podatni na migrenę,</a:t>
            </a:r>
          </a:p>
          <a:p>
            <a:pPr marL="525780" indent="-457200">
              <a:buFont typeface="+mj-lt"/>
              <a:buAutoNum type="arabicPeriod"/>
            </a:pPr>
            <a:r>
              <a:rPr lang="pl-PL" dirty="0"/>
              <a:t>Nasza skóra będzie wolniej się starzała</a:t>
            </a:r>
            <a:r>
              <a:rPr lang="pl-PL" dirty="0" smtClean="0"/>
              <a:t>.</a:t>
            </a:r>
            <a:endParaRPr lang="pl-PL" dirty="0"/>
          </a:p>
          <a:p>
            <a:pPr marL="525780" indent="-457200">
              <a:buFont typeface="+mj-lt"/>
              <a:buAutoNum type="arabicPeriod"/>
            </a:pPr>
            <a:endParaRPr lang="pl-PL" dirty="0"/>
          </a:p>
          <a:p>
            <a:pPr marL="525780" indent="-457200">
              <a:buFont typeface="+mj-lt"/>
              <a:buAutoNum type="arabicPeriod"/>
            </a:pP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0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tego wszystkiego uniknąć?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8580" indent="0" algn="just">
              <a:buNone/>
            </a:pPr>
            <a:r>
              <a:rPr lang="pl-PL" sz="2800" dirty="0" smtClean="0"/>
              <a:t>To bardzo proste – wystarczy że będziesz czytał/a skład produktów które kupujesz i spożywasz.</a:t>
            </a:r>
          </a:p>
          <a:p>
            <a:pPr marL="68580" indent="0" algn="just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316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88840"/>
            <a:ext cx="80391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Pamiętaj - Twoje zdrowie jest w twoich rękach!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2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4424" y="692696"/>
            <a:ext cx="3300984" cy="576064"/>
          </a:xfrm>
        </p:spPr>
        <p:txBody>
          <a:bodyPr anchor="ctr"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Płatki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34630" y="1340768"/>
            <a:ext cx="3300573" cy="4311881"/>
          </a:xfrm>
        </p:spPr>
        <p:txBody>
          <a:bodyPr anchor="ctr"/>
          <a:lstStyle/>
          <a:p>
            <a:r>
              <a:rPr lang="pl-PL" dirty="0" smtClean="0"/>
              <a:t>Składniki: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Zboża 41%,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Cukier,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Tłuszcz roślinny,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Mielone orzechy laskowe,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Laktoza,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Odtłuszczone kakao w proszku,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Sól,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u="sng" dirty="0" smtClean="0"/>
              <a:t>Emulgator: lecytyna sojowa</a:t>
            </a:r>
            <a:r>
              <a:rPr lang="pl-PL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Ekstrakt z wanilii.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880066" cy="38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7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Lecytyna sojowa jest całkowicie bezpieczna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Właściwości:</a:t>
            </a:r>
          </a:p>
          <a:p>
            <a:pPr marL="68580" indent="0" algn="just">
              <a:buNone/>
            </a:pPr>
            <a:r>
              <a:rPr lang="pl-PL" dirty="0" smtClean="0">
                <a:solidFill>
                  <a:srgbClr val="92D050"/>
                </a:solidFill>
              </a:rPr>
              <a:t>Ważny element składowy mózgu i tkanki nerwowej, stanowi barierę ochronną </a:t>
            </a:r>
            <a:r>
              <a:rPr lang="pl-PL" dirty="0">
                <a:solidFill>
                  <a:srgbClr val="92D050"/>
                </a:solidFill>
              </a:rPr>
              <a:t>ścian żołądka, pomocna w leczeniu wielu chorób skórnych obejmujących: łuszczycę, egzemy, niektóre formy </a:t>
            </a:r>
            <a:r>
              <a:rPr lang="pl-PL" dirty="0" smtClean="0">
                <a:solidFill>
                  <a:srgbClr val="92D050"/>
                </a:solidFill>
              </a:rPr>
              <a:t>trądziku.</a:t>
            </a:r>
          </a:p>
        </p:txBody>
      </p:sp>
    </p:spTree>
    <p:extLst>
      <p:ext uri="{BB962C8B-B14F-4D97-AF65-F5344CB8AC3E}">
        <p14:creationId xmlns:p14="http://schemas.microsoft.com/office/powerpoint/2010/main" val="7924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34424" y="692696"/>
            <a:ext cx="3300984" cy="576064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734630" y="1484784"/>
            <a:ext cx="3300573" cy="4167865"/>
          </a:xfrm>
        </p:spPr>
        <p:txBody>
          <a:bodyPr anchor="ctr"/>
          <a:lstStyle/>
          <a:p>
            <a:pPr algn="just"/>
            <a:r>
              <a:rPr lang="pl-PL" dirty="0"/>
              <a:t>W dobie przyspieszenia tempa życia napoje pobudzające, a więc usuwające znużenie, polepszające koncentrację i nasilające sprawność myślenia, nabrały szczególnego znaczenia. Jedną z takich powszechnie używanych substancji jest </a:t>
            </a:r>
            <a:r>
              <a:rPr lang="pl-PL" b="1" u="sng" dirty="0"/>
              <a:t>kofeina</a:t>
            </a:r>
            <a:r>
              <a:rPr lang="pl-PL" dirty="0"/>
              <a:t>, występująca w surowcach roślinnych, przede wszystkim w ziarnach </a:t>
            </a:r>
            <a:r>
              <a:rPr lang="pl-PL" dirty="0" smtClean="0"/>
              <a:t>kawy.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316835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Kofeina jest szkodliwa w niewielkim stopniu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Pozytywne skutki:</a:t>
            </a:r>
          </a:p>
          <a:p>
            <a:pPr marL="68580" indent="0">
              <a:buNone/>
            </a:pPr>
            <a:r>
              <a:rPr lang="pl-PL" dirty="0">
                <a:solidFill>
                  <a:srgbClr val="92D050"/>
                </a:solidFill>
              </a:rPr>
              <a:t>Kofeina i jej metabolity (teofilina i teobromina) zwiększają wydzielanie neuromediatorów, przez co wpływają pobudzająco na czynności psychomotoryczne ośrodkowego układu nerwowego, ułatwiając procesy myślowe, polepszając nastrój i usuwając </a:t>
            </a:r>
            <a:r>
              <a:rPr lang="pl-PL" dirty="0" smtClean="0">
                <a:solidFill>
                  <a:srgbClr val="92D050"/>
                </a:solidFill>
              </a:rPr>
              <a:t>zmęczenie.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Negatywne skutki:</a:t>
            </a:r>
          </a:p>
          <a:p>
            <a:pPr marL="68580" indent="0">
              <a:buNone/>
            </a:pPr>
            <a:r>
              <a:rPr lang="pl-PL" dirty="0">
                <a:solidFill>
                  <a:srgbClr val="FF0000"/>
                </a:solidFill>
              </a:rPr>
              <a:t>Spożycie zbyt dużej ilości kawy może wywoływać uczucie nerwowości, niepokoju i rozdrażnienia, p</a:t>
            </a:r>
            <a:r>
              <a:rPr lang="pl-PL" dirty="0" smtClean="0">
                <a:solidFill>
                  <a:srgbClr val="FF0000"/>
                </a:solidFill>
              </a:rPr>
              <a:t>odobnie </a:t>
            </a:r>
            <a:r>
              <a:rPr lang="pl-PL" dirty="0">
                <a:solidFill>
                  <a:srgbClr val="FF0000"/>
                </a:solidFill>
              </a:rPr>
              <a:t>jak herbata wpływa na żółknięcie zębów i może prowadzić do </a:t>
            </a:r>
            <a:r>
              <a:rPr lang="pl-PL" dirty="0" smtClean="0">
                <a:solidFill>
                  <a:srgbClr val="FF0000"/>
                </a:solidFill>
              </a:rPr>
              <a:t>próchnicy.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  <p:sndAc>
          <p:stSnd>
            <p:snd r:embed="rId2" name="arrow.wav"/>
          </p:stSnd>
        </p:sndAc>
      </p:transition>
    </mc:Choice>
    <mc:Fallback xmlns="">
      <p:transition spd="slow">
        <p:wip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1656</Words>
  <Application>Microsoft Office PowerPoint</Application>
  <PresentationFormat>Pokaz na ekranie (4:3)</PresentationFormat>
  <Paragraphs>233</Paragraphs>
  <Slides>52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7" baseType="lpstr">
      <vt:lpstr>Arial</vt:lpstr>
      <vt:lpstr>Calibri</vt:lpstr>
      <vt:lpstr>Century Gothic</vt:lpstr>
      <vt:lpstr>Wingdings 2</vt:lpstr>
      <vt:lpstr>Austin</vt:lpstr>
      <vt:lpstr>Dzień z „E” dodatkami</vt:lpstr>
      <vt:lpstr>Wstęp</vt:lpstr>
      <vt:lpstr>Opracujemy jadłopis przeciętnego człowieka</vt:lpstr>
      <vt:lpstr>Część 1</vt:lpstr>
      <vt:lpstr>Prezentacja programu PowerPoint</vt:lpstr>
      <vt:lpstr>Płatki</vt:lpstr>
      <vt:lpstr>Lecytyna sojowa jest całkowicie bezpieczna</vt:lpstr>
      <vt:lpstr>Kawa</vt:lpstr>
      <vt:lpstr>Kofeina jest szkodliwa w niewielkim stopniu</vt:lpstr>
      <vt:lpstr>Podsumowanie części 1</vt:lpstr>
      <vt:lpstr>Część 2</vt:lpstr>
      <vt:lpstr>Prezentacja programu PowerPoint</vt:lpstr>
      <vt:lpstr>Kanapka z serem</vt:lpstr>
      <vt:lpstr>Chlorek wapnia jest niebezpieczny dla zdrowia</vt:lpstr>
      <vt:lpstr>Azotan potasu jest niebezpieczny dla zdrowia</vt:lpstr>
      <vt:lpstr>Toksyczność azotanu potasu</vt:lpstr>
      <vt:lpstr>Barwnik annato (E160b)</vt:lpstr>
      <vt:lpstr>Podsumowanie części 2</vt:lpstr>
      <vt:lpstr>Część 3</vt:lpstr>
      <vt:lpstr>Prezentacja programu PowerPoint</vt:lpstr>
      <vt:lpstr>Pierogi z mięsem (ze sklepu)</vt:lpstr>
      <vt:lpstr>Sorbinian potasu jest szkodliwy w niewielkim stopniu dla zdrowia</vt:lpstr>
      <vt:lpstr>Zastosowanie sorbinianu potasu</vt:lpstr>
      <vt:lpstr>Coca-cola</vt:lpstr>
      <vt:lpstr>Kwas fosforowy jest bezpieczny dla zdrowia</vt:lpstr>
      <vt:lpstr>Zastosowanie kwasu fosforowego</vt:lpstr>
      <vt:lpstr>Aspartam</vt:lpstr>
      <vt:lpstr>Kwas cytrynowy jest niebezpieczny dla zdrowia</vt:lpstr>
      <vt:lpstr>Zastosowanie kwasu cytrynowego</vt:lpstr>
      <vt:lpstr>Podsumowanie części 3</vt:lpstr>
      <vt:lpstr>Część 4</vt:lpstr>
      <vt:lpstr>Prezentacja programu PowerPoint</vt:lpstr>
      <vt:lpstr>Muffinki czekoladowe</vt:lpstr>
      <vt:lpstr>Gliceryna jest bezpieczna dla zdrowia</vt:lpstr>
      <vt:lpstr>Emulgatory w małym stopniu szkodzą zdrowiu</vt:lpstr>
      <vt:lpstr>Stearoilomleczan sodu jest całkowicie bezpieczny dla zdrowia</vt:lpstr>
      <vt:lpstr>Difosforan disodowy jest całkowicie bezpieczny dla zdrowia</vt:lpstr>
      <vt:lpstr>Wodorowęglan sodu, octany sodu oraz guma ksantanowa są całkowicie bezpieczne dla zdrowia.</vt:lpstr>
      <vt:lpstr>Podsumowanie części 4</vt:lpstr>
      <vt:lpstr>Część 5</vt:lpstr>
      <vt:lpstr>Prezentacja programu PowerPoint</vt:lpstr>
      <vt:lpstr>Parówki</vt:lpstr>
      <vt:lpstr>Skrobia modyfikowana nie szkodzi zdrowiu</vt:lpstr>
      <vt:lpstr>Stabilizatory szkodzą zdrowiu</vt:lpstr>
      <vt:lpstr>Wzmacniacze smaku nie są do końca zdrowe</vt:lpstr>
      <vt:lpstr>Przeciwutleniacze są zdrowe dla naszej skóry</vt:lpstr>
      <vt:lpstr>E250 szkodzi zdrowiu</vt:lpstr>
      <vt:lpstr>Podsumowianie części 5</vt:lpstr>
      <vt:lpstr>Podsumowanie całego dnia</vt:lpstr>
      <vt:lpstr>Prezentacja programu PowerPoint</vt:lpstr>
      <vt:lpstr>Jak tego wszystkiego uniknąć?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 E dodatkami</dc:title>
  <dc:creator>Marcin</dc:creator>
  <cp:lastModifiedBy>Kierownik</cp:lastModifiedBy>
  <cp:revision>54</cp:revision>
  <dcterms:created xsi:type="dcterms:W3CDTF">2012-03-28T05:47:51Z</dcterms:created>
  <dcterms:modified xsi:type="dcterms:W3CDTF">2016-09-07T16:48:28Z</dcterms:modified>
</cp:coreProperties>
</file>