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57" r:id="rId5"/>
    <p:sldId id="258" r:id="rId6"/>
    <p:sldId id="259" r:id="rId7"/>
    <p:sldId id="260" r:id="rId8"/>
    <p:sldId id="261" r:id="rId9"/>
    <p:sldId id="264" r:id="rId10"/>
    <p:sldId id="266" r:id="rId11"/>
    <p:sldId id="267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B782A-DFD6-4491-89C1-0EAFC799D936}" type="datetimeFigureOut">
              <a:rPr lang="pl-PL" smtClean="0"/>
              <a:pPr/>
              <a:t>2020-03-25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48D8E-782E-49CA-B7A8-7DE8E0C5D57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B782A-DFD6-4491-89C1-0EAFC799D936}" type="datetimeFigureOut">
              <a:rPr lang="pl-PL" smtClean="0"/>
              <a:pPr/>
              <a:t>2020-03-25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48D8E-782E-49CA-B7A8-7DE8E0C5D57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B782A-DFD6-4491-89C1-0EAFC799D936}" type="datetimeFigureOut">
              <a:rPr lang="pl-PL" smtClean="0"/>
              <a:pPr/>
              <a:t>2020-03-25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48D8E-782E-49CA-B7A8-7DE8E0C5D57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B782A-DFD6-4491-89C1-0EAFC799D936}" type="datetimeFigureOut">
              <a:rPr lang="pl-PL" smtClean="0"/>
              <a:pPr/>
              <a:t>2020-03-25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48D8E-782E-49CA-B7A8-7DE8E0C5D57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B782A-DFD6-4491-89C1-0EAFC799D936}" type="datetimeFigureOut">
              <a:rPr lang="pl-PL" smtClean="0"/>
              <a:pPr/>
              <a:t>2020-03-25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48D8E-782E-49CA-B7A8-7DE8E0C5D57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B782A-DFD6-4491-89C1-0EAFC799D936}" type="datetimeFigureOut">
              <a:rPr lang="pl-PL" smtClean="0"/>
              <a:pPr/>
              <a:t>2020-03-25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48D8E-782E-49CA-B7A8-7DE8E0C5D57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B782A-DFD6-4491-89C1-0EAFC799D936}" type="datetimeFigureOut">
              <a:rPr lang="pl-PL" smtClean="0"/>
              <a:pPr/>
              <a:t>2020-03-25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48D8E-782E-49CA-B7A8-7DE8E0C5D57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B782A-DFD6-4491-89C1-0EAFC799D936}" type="datetimeFigureOut">
              <a:rPr lang="pl-PL" smtClean="0"/>
              <a:pPr/>
              <a:t>2020-03-25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48D8E-782E-49CA-B7A8-7DE8E0C5D57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B782A-DFD6-4491-89C1-0EAFC799D936}" type="datetimeFigureOut">
              <a:rPr lang="pl-PL" smtClean="0"/>
              <a:pPr/>
              <a:t>2020-03-25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48D8E-782E-49CA-B7A8-7DE8E0C5D57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B782A-DFD6-4491-89C1-0EAFC799D936}" type="datetimeFigureOut">
              <a:rPr lang="pl-PL" smtClean="0"/>
              <a:pPr/>
              <a:t>2020-03-25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48D8E-782E-49CA-B7A8-7DE8E0C5D57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B782A-DFD6-4491-89C1-0EAFC799D936}" type="datetimeFigureOut">
              <a:rPr lang="pl-PL" smtClean="0"/>
              <a:pPr/>
              <a:t>2020-03-25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48D8E-782E-49CA-B7A8-7DE8E0C5D57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B782A-DFD6-4491-89C1-0EAFC799D936}" type="datetimeFigureOut">
              <a:rPr lang="pl-PL" smtClean="0"/>
              <a:pPr/>
              <a:t>2020-03-25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448D8E-782E-49CA-B7A8-7DE8E0C5D57C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Czynniki zmianowania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pl-PL" dirty="0" smtClean="0"/>
              <a:t>Konsekwencja stosowania płodozmianu w rolnictwie jest: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158" y="1571612"/>
            <a:ext cx="8229600" cy="4525963"/>
          </a:xfrm>
        </p:spPr>
        <p:txBody>
          <a:bodyPr/>
          <a:lstStyle/>
          <a:p>
            <a:pPr lvl="0">
              <a:buNone/>
            </a:pPr>
            <a:r>
              <a:rPr lang="pl-PL" dirty="0" smtClean="0"/>
              <a:t>a. wyjałowienie gleby</a:t>
            </a:r>
          </a:p>
          <a:p>
            <a:pPr lvl="0">
              <a:buNone/>
            </a:pPr>
            <a:r>
              <a:rPr lang="pl-PL" dirty="0" smtClean="0"/>
              <a:t>b. ochrona upraw przed chorobami i szkodnikami</a:t>
            </a:r>
          </a:p>
          <a:p>
            <a:pPr lvl="0">
              <a:buNone/>
            </a:pPr>
            <a:r>
              <a:rPr lang="pl-PL" dirty="0" smtClean="0"/>
              <a:t>c. wzrost substancji szkodliwych dla danego gatunku w glebie</a:t>
            </a:r>
          </a:p>
          <a:p>
            <a:pPr lvl="0">
              <a:buNone/>
            </a:pPr>
            <a:r>
              <a:rPr lang="pl-PL" dirty="0" smtClean="0"/>
              <a:t>d. niski plon roślin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pl-PL" sz="4000" dirty="0" smtClean="0"/>
              <a:t>Najlepszym przedplonem dla pszenicy ozimej je</a:t>
            </a:r>
            <a:r>
              <a:rPr lang="pl-PL" dirty="0" smtClean="0"/>
              <a:t>st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pl-PL" dirty="0" smtClean="0"/>
              <a:t>a. Rzepak     </a:t>
            </a:r>
          </a:p>
          <a:p>
            <a:pPr lvl="0">
              <a:buNone/>
            </a:pPr>
            <a:r>
              <a:rPr lang="pl-PL" dirty="0" smtClean="0"/>
              <a:t>b. Pszenżyto</a:t>
            </a:r>
          </a:p>
          <a:p>
            <a:pPr lvl="0">
              <a:buNone/>
            </a:pPr>
            <a:r>
              <a:rPr lang="pl-PL" dirty="0" smtClean="0"/>
              <a:t>c. Życica trwała</a:t>
            </a:r>
          </a:p>
          <a:p>
            <a:pPr lvl="0">
              <a:buNone/>
            </a:pPr>
            <a:r>
              <a:rPr lang="pl-PL" smtClean="0"/>
              <a:t>d. Jęczmień </a:t>
            </a:r>
            <a:r>
              <a:rPr lang="pl-PL" dirty="0" smtClean="0"/>
              <a:t>ozimy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Czynniki zmianowania roślin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/>
              <a:t>Wyróżnia się trzy grupy czynników zmianowania</a:t>
            </a:r>
            <a:r>
              <a:rPr lang="pl-PL" dirty="0" smtClean="0"/>
              <a:t>:</a:t>
            </a:r>
          </a:p>
          <a:p>
            <a:r>
              <a:rPr lang="pl-PL" dirty="0" smtClean="0"/>
              <a:t>Przyrodnicze</a:t>
            </a:r>
          </a:p>
          <a:p>
            <a:r>
              <a:rPr lang="pl-PL" dirty="0" smtClean="0"/>
              <a:t>Agrotechniczne</a:t>
            </a:r>
          </a:p>
          <a:p>
            <a:r>
              <a:rPr lang="pl-PL" dirty="0" smtClean="0"/>
              <a:t>Ekonomiczne </a:t>
            </a:r>
            <a:r>
              <a:rPr lang="pl-PL" dirty="0"/>
              <a:t>(organizacja gospodarstwa i sytuacja na rynku rolno-spożywczym</a:t>
            </a:r>
            <a:r>
              <a:rPr lang="pl-PL" dirty="0" smtClean="0"/>
              <a:t>.</a:t>
            </a:r>
          </a:p>
          <a:p>
            <a:pPr>
              <a:buNone/>
            </a:pP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1363214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/>
              <a:t>Do przyrodniczych czynników zmianowania zaliczamy</a:t>
            </a:r>
            <a:r>
              <a:rPr lang="pl-PL" dirty="0" smtClean="0"/>
              <a:t>:</a:t>
            </a:r>
          </a:p>
          <a:p>
            <a:r>
              <a:rPr lang="pl-PL" dirty="0" smtClean="0"/>
              <a:t>warunki glebowe</a:t>
            </a:r>
          </a:p>
          <a:p>
            <a:r>
              <a:rPr lang="pl-PL" dirty="0" smtClean="0"/>
              <a:t>warunki </a:t>
            </a:r>
            <a:r>
              <a:rPr lang="pl-PL" dirty="0"/>
              <a:t>klimatyczne (ważne dla obszarów północno – wschodniej Polski oraz terenów górskich i podgórskich </a:t>
            </a:r>
            <a:r>
              <a:rPr lang="pl-PL" dirty="0" smtClean="0"/>
              <a:t>opady </a:t>
            </a:r>
            <a:r>
              <a:rPr lang="pl-PL" dirty="0"/>
              <a:t>i ich rozkład oraz temperatura powietrza i </a:t>
            </a:r>
            <a:r>
              <a:rPr lang="pl-PL" dirty="0" smtClean="0"/>
              <a:t>przymrozki)</a:t>
            </a:r>
          </a:p>
          <a:p>
            <a:r>
              <a:rPr lang="pl-PL" dirty="0" smtClean="0"/>
              <a:t>właściwości </a:t>
            </a:r>
            <a:r>
              <a:rPr lang="pl-PL" dirty="0"/>
              <a:t>roślin</a:t>
            </a:r>
          </a:p>
        </p:txBody>
      </p:sp>
    </p:spTree>
    <p:extLst>
      <p:ext uri="{BB962C8B-B14F-4D97-AF65-F5344CB8AC3E}">
        <p14:creationId xmlns="" xmlns:p14="http://schemas.microsoft.com/office/powerpoint/2010/main" val="2265086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 smtClean="0"/>
              <a:t>1. Warunki glebowe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   Gleby różnią się składem granulometrycznym, odczynem, zawartością próchnicy, składników pokarmowych,  stosunkami wodno – powietrznymi. Cechy te decydują o przydatności pod uprawę określonych gatunków roślin.</a:t>
            </a: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Pszenica, burak cukrowy, bobik wymagają gleb żyznych, wysiane na glebach mniej żyznych dają niższe plony.</a:t>
            </a:r>
          </a:p>
          <a:p>
            <a:r>
              <a:rPr lang="pl-PL" dirty="0" smtClean="0"/>
              <a:t>Żyto, ziemniaki mają mniejsze wymagania glebowe, na glebach lepszych może nastąpić wyleganie.  </a:t>
            </a: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 smtClean="0"/>
              <a:t>2. Warunki klimatyczne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Najważniejszym elementem są opady i ich rozkład oraz temperatura powietrza w okresie wegetacji jak i zimą oraz  możliwość wystąpienia przymrozków wiosną i jesienią. </a:t>
            </a:r>
          </a:p>
          <a:p>
            <a:r>
              <a:rPr lang="pl-PL" dirty="0" smtClean="0"/>
              <a:t>Rośliny różnią się zapotrzebowaniem na wodę i wrażliwością na jej niedobór np. owies ma duże wymagania wodne a koniczyna przesusza glebę</a:t>
            </a: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Rośliny uprawne należy odpowiednio przygotować do siewu w odpowiednich terminach agrotechnicznych. Tak dobierać przedplon aby wschody nie były ograniczone niedoborem wody a rośliny nie były narażone na niskie temperatury.</a:t>
            </a:r>
          </a:p>
          <a:p>
            <a:r>
              <a:rPr lang="pl-PL" dirty="0" smtClean="0"/>
              <a:t>Żyto, pszenica kiełkują w temp. 1-3oC</a:t>
            </a:r>
          </a:p>
          <a:p>
            <a:r>
              <a:rPr lang="pl-PL" dirty="0" smtClean="0"/>
              <a:t>Ziemniaki, kukurydza 8-10 </a:t>
            </a:r>
            <a:r>
              <a:rPr lang="pl-PL" dirty="0" err="1" smtClean="0"/>
              <a:t>oC</a:t>
            </a: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 smtClean="0"/>
              <a:t>3. Właściwości roślin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Potrzeby pokarmowe</a:t>
            </a:r>
          </a:p>
          <a:p>
            <a:r>
              <a:rPr lang="pl-PL" dirty="0" smtClean="0"/>
              <a:t>Potrzeby wodne</a:t>
            </a:r>
          </a:p>
          <a:p>
            <a:r>
              <a:rPr lang="pl-PL" dirty="0" smtClean="0"/>
              <a:t>Budowa systemu korzeniowego i części nadziemnych</a:t>
            </a:r>
          </a:p>
          <a:p>
            <a:r>
              <a:rPr lang="pl-PL" dirty="0" smtClean="0"/>
              <a:t>Ilość pozostawionych resztek pożniwnych</a:t>
            </a:r>
          </a:p>
          <a:p>
            <a:r>
              <a:rPr lang="pl-PL" dirty="0" smtClean="0"/>
              <a:t>Podatność na zachwaszczenie, patogeny</a:t>
            </a:r>
            <a:r>
              <a:rPr lang="pl-PL" smtClean="0"/>
              <a:t>, szkodniki </a:t>
            </a: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000" dirty="0" smtClean="0"/>
              <a:t>Do agrotechnicznych czynników zmianowania zaliczamy: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dirty="0" smtClean="0"/>
          </a:p>
          <a:p>
            <a:r>
              <a:rPr lang="pl-PL" dirty="0" smtClean="0"/>
              <a:t>Nawożenie</a:t>
            </a:r>
          </a:p>
          <a:p>
            <a:r>
              <a:rPr lang="pl-PL" dirty="0" smtClean="0"/>
              <a:t>Wapnowanie</a:t>
            </a:r>
          </a:p>
          <a:p>
            <a:r>
              <a:rPr lang="pl-PL" dirty="0" smtClean="0"/>
              <a:t>uprawę roli</a:t>
            </a:r>
          </a:p>
          <a:p>
            <a:r>
              <a:rPr lang="pl-PL" dirty="0" smtClean="0"/>
              <a:t>termin </a:t>
            </a:r>
            <a:r>
              <a:rPr lang="pl-PL" dirty="0"/>
              <a:t>siewu w powiązaniu z terminem zbioru</a:t>
            </a:r>
          </a:p>
        </p:txBody>
      </p:sp>
    </p:spTree>
    <p:extLst>
      <p:ext uri="{BB962C8B-B14F-4D97-AF65-F5344CB8AC3E}">
        <p14:creationId xmlns="" xmlns:p14="http://schemas.microsoft.com/office/powerpoint/2010/main" val="141251835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318</Words>
  <Application>Microsoft Office PowerPoint</Application>
  <PresentationFormat>Pokaz na ekranie (4:3)</PresentationFormat>
  <Paragraphs>42</Paragraphs>
  <Slides>11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Motyw pakietu Office</vt:lpstr>
      <vt:lpstr>Czynniki zmianowania</vt:lpstr>
      <vt:lpstr>Czynniki zmianowania roślin</vt:lpstr>
      <vt:lpstr>Slajd 3</vt:lpstr>
      <vt:lpstr>1. Warunki glebowe</vt:lpstr>
      <vt:lpstr>Slajd 5</vt:lpstr>
      <vt:lpstr>2. Warunki klimatyczne</vt:lpstr>
      <vt:lpstr>Slajd 7</vt:lpstr>
      <vt:lpstr>3. Właściwości roślin</vt:lpstr>
      <vt:lpstr>Do agrotechnicznych czynników zmianowania zaliczamy: </vt:lpstr>
      <vt:lpstr>Konsekwencja stosowania płodozmianu w rolnictwie jest:</vt:lpstr>
      <vt:lpstr>Najlepszym przedplonem dla pszenicy ozimej jest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Czynniki zmianowania</dc:title>
  <dc:creator>Mateusz</dc:creator>
  <cp:lastModifiedBy>Mateusz</cp:lastModifiedBy>
  <cp:revision>11</cp:revision>
  <dcterms:created xsi:type="dcterms:W3CDTF">2020-01-08T15:55:27Z</dcterms:created>
  <dcterms:modified xsi:type="dcterms:W3CDTF">2020-03-25T08:10:01Z</dcterms:modified>
</cp:coreProperties>
</file>